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7F_7720AEB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6" r:id="rId5"/>
  </p:sldMasterIdLst>
  <p:notesMasterIdLst>
    <p:notesMasterId r:id="rId15"/>
  </p:notesMasterIdLst>
  <p:sldIdLst>
    <p:sldId id="383" r:id="rId6"/>
    <p:sldId id="385" r:id="rId7"/>
    <p:sldId id="837" r:id="rId8"/>
    <p:sldId id="841" r:id="rId9"/>
    <p:sldId id="848" r:id="rId10"/>
    <p:sldId id="850" r:id="rId11"/>
    <p:sldId id="849" r:id="rId12"/>
    <p:sldId id="851" r:id="rId13"/>
    <p:sldId id="826"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69EBEBD-2EC7-744B-8C4B-5EB55132803C}">
          <p14:sldIdLst>
            <p14:sldId id="383"/>
            <p14:sldId id="385"/>
            <p14:sldId id="837"/>
            <p14:sldId id="841"/>
            <p14:sldId id="848"/>
            <p14:sldId id="850"/>
            <p14:sldId id="849"/>
            <p14:sldId id="851"/>
            <p14:sldId id="826"/>
          </p14:sldIdLst>
        </p14:section>
      </p14:sectionLst>
    </p:ext>
    <p:ext uri="{EFAFB233-063F-42B5-8137-9DF3F51BA10A}">
      <p15:sldGuideLst xmlns:p15="http://schemas.microsoft.com/office/powerpoint/2012/main">
        <p15:guide id="3" pos="1255" userDrawn="1">
          <p15:clr>
            <a:srgbClr val="A4A3A4"/>
          </p15:clr>
        </p15:guide>
        <p15:guide id="4" orient="horz" pos="377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6B7515-AC56-8A49-65F4-965C7AB42697}" name="Gumpert, Simona" initials="GS" userId="S::simona.gumpert@it-novum.com::b1e1db13-eec6-4bcb-82ab-555ffcc53793" providerId="AD"/>
  <p188:author id="{776DF4BB-4974-814D-6EDC-2B463C036912}" name="Stark, Andreas" initials="SA" userId="S::andreas.stark@it-novum.com::4d55d247-6149-40b4-a1d8-439b853264f6" providerId="AD"/>
  <p188:author id="{5FB477D2-4943-0BFB-84CE-DB5E13F16582}" name="Werthmüller, Carolin" initials="WC" userId="S::carolin.werthmueller@it-novum.com::fc544f64-f77b-4c66-b61b-537904068a7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imona Gumpert" initials="SG" lastIdx="12" clrIdx="0">
    <p:extLst>
      <p:ext uri="{19B8F6BF-5375-455C-9EA6-DF929625EA0E}">
        <p15:presenceInfo xmlns:p15="http://schemas.microsoft.com/office/powerpoint/2012/main" userId="S::Simona.Gumpert@it-novum.com::77e76d59-d864-4f64-9e50-33cda5812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FF"/>
    <a:srgbClr val="1B537D"/>
    <a:srgbClr val="DB0031"/>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12DD02-DCB9-41CD-BA07-93CE46B2323A}" v="23" dt="2024-01-16T16:43:39.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p:restoredTop sz="94700"/>
  </p:normalViewPr>
  <p:slideViewPr>
    <p:cSldViewPr snapToGrid="0">
      <p:cViewPr varScale="1">
        <p:scale>
          <a:sx n="105" d="100"/>
          <a:sy n="105" d="100"/>
        </p:scale>
        <p:origin x="744" y="78"/>
      </p:cViewPr>
      <p:guideLst>
        <p:guide pos="1255"/>
        <p:guide orient="horz" pos="377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yev, Huseyn" userId="adae5209-c6e6-4ca0-9c10-c648d3d9e5be" providerId="ADAL" clId="{7912DD02-DCB9-41CD-BA07-93CE46B2323A}"/>
    <pc:docChg chg="undo custSel addSld delSld modSld sldOrd modSection">
      <pc:chgData name="Abdullayev, Huseyn" userId="adae5209-c6e6-4ca0-9c10-c648d3d9e5be" providerId="ADAL" clId="{7912DD02-DCB9-41CD-BA07-93CE46B2323A}" dt="2024-01-17T11:57:28.917" v="684" actId="2890"/>
      <pc:docMkLst>
        <pc:docMk/>
      </pc:docMkLst>
      <pc:sldChg chg="modSp mod">
        <pc:chgData name="Abdullayev, Huseyn" userId="adae5209-c6e6-4ca0-9c10-c648d3d9e5be" providerId="ADAL" clId="{7912DD02-DCB9-41CD-BA07-93CE46B2323A}" dt="2024-01-16T13:10:28.990" v="606"/>
        <pc:sldMkLst>
          <pc:docMk/>
          <pc:sldMk cId="1998630591" sldId="383"/>
        </pc:sldMkLst>
        <pc:spChg chg="mod">
          <ac:chgData name="Abdullayev, Huseyn" userId="adae5209-c6e6-4ca0-9c10-c648d3d9e5be" providerId="ADAL" clId="{7912DD02-DCB9-41CD-BA07-93CE46B2323A}" dt="2024-01-16T13:10:28.990" v="606"/>
          <ac:spMkLst>
            <pc:docMk/>
            <pc:sldMk cId="1998630591" sldId="383"/>
            <ac:spMk id="7" creationId="{B5D7C3AE-6289-8A37-0A01-0108CEBCED6F}"/>
          </ac:spMkLst>
        </pc:spChg>
      </pc:sldChg>
      <pc:sldChg chg="addSp delSp modSp del mod">
        <pc:chgData name="Abdullayev, Huseyn" userId="adae5209-c6e6-4ca0-9c10-c648d3d9e5be" providerId="ADAL" clId="{7912DD02-DCB9-41CD-BA07-93CE46B2323A}" dt="2024-01-16T10:10:32.521" v="564" actId="2696"/>
        <pc:sldMkLst>
          <pc:docMk/>
          <pc:sldMk cId="770509096" sldId="384"/>
        </pc:sldMkLst>
        <pc:spChg chg="del">
          <ac:chgData name="Abdullayev, Huseyn" userId="adae5209-c6e6-4ca0-9c10-c648d3d9e5be" providerId="ADAL" clId="{7912DD02-DCB9-41CD-BA07-93CE46B2323A}" dt="2024-01-16T10:10:28.942" v="563" actId="478"/>
          <ac:spMkLst>
            <pc:docMk/>
            <pc:sldMk cId="770509096" sldId="384"/>
            <ac:spMk id="4" creationId="{4934A515-531D-4949-8D03-2F9B1A48D223}"/>
          </ac:spMkLst>
        </pc:spChg>
        <pc:spChg chg="add mod">
          <ac:chgData name="Abdullayev, Huseyn" userId="adae5209-c6e6-4ca0-9c10-c648d3d9e5be" providerId="ADAL" clId="{7912DD02-DCB9-41CD-BA07-93CE46B2323A}" dt="2024-01-16T10:10:28.942" v="563" actId="478"/>
          <ac:spMkLst>
            <pc:docMk/>
            <pc:sldMk cId="770509096" sldId="384"/>
            <ac:spMk id="5" creationId="{F60F0A46-4DA6-6A41-D83A-5A6D2E56E7F4}"/>
          </ac:spMkLst>
        </pc:spChg>
      </pc:sldChg>
      <pc:sldChg chg="modSp mod">
        <pc:chgData name="Abdullayev, Huseyn" userId="adae5209-c6e6-4ca0-9c10-c648d3d9e5be" providerId="ADAL" clId="{7912DD02-DCB9-41CD-BA07-93CE46B2323A}" dt="2024-01-16T16:47:30.060" v="681"/>
        <pc:sldMkLst>
          <pc:docMk/>
          <pc:sldMk cId="4061372790" sldId="385"/>
        </pc:sldMkLst>
        <pc:spChg chg="mod">
          <ac:chgData name="Abdullayev, Huseyn" userId="adae5209-c6e6-4ca0-9c10-c648d3d9e5be" providerId="ADAL" clId="{7912DD02-DCB9-41CD-BA07-93CE46B2323A}" dt="2024-01-16T16:47:30.060" v="681"/>
          <ac:spMkLst>
            <pc:docMk/>
            <pc:sldMk cId="4061372790" sldId="385"/>
            <ac:spMk id="5" creationId="{EDB1FDA7-A4C0-7A2E-2205-D803594CA91C}"/>
          </ac:spMkLst>
        </pc:spChg>
      </pc:sldChg>
      <pc:sldChg chg="addSp delSp modSp del mod setBg">
        <pc:chgData name="Abdullayev, Huseyn" userId="adae5209-c6e6-4ca0-9c10-c648d3d9e5be" providerId="ADAL" clId="{7912DD02-DCB9-41CD-BA07-93CE46B2323A}" dt="2024-01-16T16:34:44.262" v="631" actId="2696"/>
        <pc:sldMkLst>
          <pc:docMk/>
          <pc:sldMk cId="2051417719" sldId="833"/>
        </pc:sldMkLst>
        <pc:spChg chg="mod">
          <ac:chgData name="Abdullayev, Huseyn" userId="adae5209-c6e6-4ca0-9c10-c648d3d9e5be" providerId="ADAL" clId="{7912DD02-DCB9-41CD-BA07-93CE46B2323A}" dt="2024-01-16T09:30:43.760" v="74" actId="26606"/>
          <ac:spMkLst>
            <pc:docMk/>
            <pc:sldMk cId="2051417719" sldId="833"/>
            <ac:spMk id="2" creationId="{72D9802B-C517-886B-EE8B-1ED1B25FC8B0}"/>
          </ac:spMkLst>
        </pc:spChg>
        <pc:spChg chg="add mod">
          <ac:chgData name="Abdullayev, Huseyn" userId="adae5209-c6e6-4ca0-9c10-c648d3d9e5be" providerId="ADAL" clId="{7912DD02-DCB9-41CD-BA07-93CE46B2323A}" dt="2024-01-16T16:34:26.333" v="625" actId="1076"/>
          <ac:spMkLst>
            <pc:docMk/>
            <pc:sldMk cId="2051417719" sldId="833"/>
            <ac:spMk id="6" creationId="{5DB12D10-1CFF-E8BE-F2B7-E4AED65A0A0B}"/>
          </ac:spMkLst>
        </pc:spChg>
        <pc:spChg chg="add mod">
          <ac:chgData name="Abdullayev, Huseyn" userId="adae5209-c6e6-4ca0-9c10-c648d3d9e5be" providerId="ADAL" clId="{7912DD02-DCB9-41CD-BA07-93CE46B2323A}" dt="2024-01-16T09:34:39.650" v="209" actId="20577"/>
          <ac:spMkLst>
            <pc:docMk/>
            <pc:sldMk cId="2051417719" sldId="833"/>
            <ac:spMk id="7" creationId="{4782EA03-66F2-A91C-4D24-187858761E02}"/>
          </ac:spMkLst>
        </pc:spChg>
        <pc:spChg chg="add">
          <ac:chgData name="Abdullayev, Huseyn" userId="adae5209-c6e6-4ca0-9c10-c648d3d9e5be" providerId="ADAL" clId="{7912DD02-DCB9-41CD-BA07-93CE46B2323A}" dt="2024-01-16T09:30:43.760" v="74" actId="26606"/>
          <ac:spMkLst>
            <pc:docMk/>
            <pc:sldMk cId="2051417719" sldId="833"/>
            <ac:spMk id="9" creationId="{A4AC5506-6312-4701-8D3C-40187889A947}"/>
          </ac:spMkLst>
        </pc:spChg>
        <pc:spChg chg="del mod">
          <ac:chgData name="Abdullayev, Huseyn" userId="adae5209-c6e6-4ca0-9c10-c648d3d9e5be" providerId="ADAL" clId="{7912DD02-DCB9-41CD-BA07-93CE46B2323A}" dt="2024-01-16T09:28:37.440" v="34" actId="478"/>
          <ac:spMkLst>
            <pc:docMk/>
            <pc:sldMk cId="2051417719" sldId="833"/>
            <ac:spMk id="11" creationId="{A641F0BE-BE99-1A39-EF16-B3B7E7B3D204}"/>
          </ac:spMkLst>
        </pc:spChg>
        <pc:picChg chg="add mod">
          <ac:chgData name="Abdullayev, Huseyn" userId="adae5209-c6e6-4ca0-9c10-c648d3d9e5be" providerId="ADAL" clId="{7912DD02-DCB9-41CD-BA07-93CE46B2323A}" dt="2024-01-16T10:07:29.674" v="506" actId="1076"/>
          <ac:picMkLst>
            <pc:docMk/>
            <pc:sldMk cId="2051417719" sldId="833"/>
            <ac:picMk id="4" creationId="{9BC74EAA-F44D-C5B3-EF1D-B144DD2B794B}"/>
          </ac:picMkLst>
        </pc:picChg>
        <pc:picChg chg="del">
          <ac:chgData name="Abdullayev, Huseyn" userId="adae5209-c6e6-4ca0-9c10-c648d3d9e5be" providerId="ADAL" clId="{7912DD02-DCB9-41CD-BA07-93CE46B2323A}" dt="2024-01-16T09:28:35.221" v="32" actId="478"/>
          <ac:picMkLst>
            <pc:docMk/>
            <pc:sldMk cId="2051417719" sldId="833"/>
            <ac:picMk id="10" creationId="{BF1D9A9B-AD82-0F19-7B31-CB24E17B5389}"/>
          </ac:picMkLst>
        </pc:picChg>
        <pc:picChg chg="add del">
          <ac:chgData name="Abdullayev, Huseyn" userId="adae5209-c6e6-4ca0-9c10-c648d3d9e5be" providerId="ADAL" clId="{7912DD02-DCB9-41CD-BA07-93CE46B2323A}" dt="2024-01-16T10:07:31.883" v="508" actId="21"/>
          <ac:picMkLst>
            <pc:docMk/>
            <pc:sldMk cId="2051417719" sldId="833"/>
            <ac:picMk id="12" creationId="{0F368EEB-D3C7-8906-D1BE-E2242CA4CBF4}"/>
          </ac:picMkLst>
        </pc:picChg>
      </pc:sldChg>
      <pc:sldChg chg="del">
        <pc:chgData name="Abdullayev, Huseyn" userId="adae5209-c6e6-4ca0-9c10-c648d3d9e5be" providerId="ADAL" clId="{7912DD02-DCB9-41CD-BA07-93CE46B2323A}" dt="2024-01-16T09:31:03.454" v="78" actId="2696"/>
        <pc:sldMkLst>
          <pc:docMk/>
          <pc:sldMk cId="3892868418" sldId="836"/>
        </pc:sldMkLst>
      </pc:sldChg>
      <pc:sldChg chg="modSp mod">
        <pc:chgData name="Abdullayev, Huseyn" userId="adae5209-c6e6-4ca0-9c10-c648d3d9e5be" providerId="ADAL" clId="{7912DD02-DCB9-41CD-BA07-93CE46B2323A}" dt="2024-01-16T16:39:03.379" v="668" actId="108"/>
        <pc:sldMkLst>
          <pc:docMk/>
          <pc:sldMk cId="502399358" sldId="837"/>
        </pc:sldMkLst>
        <pc:spChg chg="mod">
          <ac:chgData name="Abdullayev, Huseyn" userId="adae5209-c6e6-4ca0-9c10-c648d3d9e5be" providerId="ADAL" clId="{7912DD02-DCB9-41CD-BA07-93CE46B2323A}" dt="2024-01-16T16:39:03.379" v="668" actId="108"/>
          <ac:spMkLst>
            <pc:docMk/>
            <pc:sldMk cId="502399358" sldId="837"/>
            <ac:spMk id="4" creationId="{4934A515-531D-4949-8D03-2F9B1A48D223}"/>
          </ac:spMkLst>
        </pc:spChg>
      </pc:sldChg>
      <pc:sldChg chg="del">
        <pc:chgData name="Abdullayev, Huseyn" userId="adae5209-c6e6-4ca0-9c10-c648d3d9e5be" providerId="ADAL" clId="{7912DD02-DCB9-41CD-BA07-93CE46B2323A}" dt="2024-01-16T09:30:57.618" v="76" actId="2696"/>
        <pc:sldMkLst>
          <pc:docMk/>
          <pc:sldMk cId="718418249" sldId="838"/>
        </pc:sldMkLst>
      </pc:sldChg>
      <pc:sldChg chg="del">
        <pc:chgData name="Abdullayev, Huseyn" userId="adae5209-c6e6-4ca0-9c10-c648d3d9e5be" providerId="ADAL" clId="{7912DD02-DCB9-41CD-BA07-93CE46B2323A}" dt="2024-01-16T09:30:59.560" v="77" actId="2696"/>
        <pc:sldMkLst>
          <pc:docMk/>
          <pc:sldMk cId="2885428632" sldId="839"/>
        </pc:sldMkLst>
      </pc:sldChg>
      <pc:sldChg chg="addSp delSp modSp add del mod">
        <pc:chgData name="Abdullayev, Huseyn" userId="adae5209-c6e6-4ca0-9c10-c648d3d9e5be" providerId="ADAL" clId="{7912DD02-DCB9-41CD-BA07-93CE46B2323A}" dt="2024-01-16T16:35:24.249" v="641" actId="2696"/>
        <pc:sldMkLst>
          <pc:docMk/>
          <pc:sldMk cId="2403905325" sldId="840"/>
        </pc:sldMkLst>
        <pc:spChg chg="add del mod">
          <ac:chgData name="Abdullayev, Huseyn" userId="adae5209-c6e6-4ca0-9c10-c648d3d9e5be" providerId="ADAL" clId="{7912DD02-DCB9-41CD-BA07-93CE46B2323A}" dt="2024-01-16T09:32:29.727" v="99"/>
          <ac:spMkLst>
            <pc:docMk/>
            <pc:sldMk cId="2403905325" sldId="840"/>
            <ac:spMk id="5" creationId="{A7792E61-CD0A-243C-A7BF-1C430F82DEB7}"/>
          </ac:spMkLst>
        </pc:spChg>
        <pc:spChg chg="add del mod">
          <ac:chgData name="Abdullayev, Huseyn" userId="adae5209-c6e6-4ca0-9c10-c648d3d9e5be" providerId="ADAL" clId="{7912DD02-DCB9-41CD-BA07-93CE46B2323A}" dt="2024-01-16T09:32:02.854" v="90"/>
          <ac:spMkLst>
            <pc:docMk/>
            <pc:sldMk cId="2403905325" sldId="840"/>
            <ac:spMk id="6" creationId="{5582CF86-9C87-119E-E0FA-8C7D1867D838}"/>
          </ac:spMkLst>
        </pc:spChg>
        <pc:spChg chg="add mod">
          <ac:chgData name="Abdullayev, Huseyn" userId="adae5209-c6e6-4ca0-9c10-c648d3d9e5be" providerId="ADAL" clId="{7912DD02-DCB9-41CD-BA07-93CE46B2323A}" dt="2024-01-16T09:32:26.764" v="96" actId="1076"/>
          <ac:spMkLst>
            <pc:docMk/>
            <pc:sldMk cId="2403905325" sldId="840"/>
            <ac:spMk id="8" creationId="{C0DB4F56-C40A-1B67-FE52-1239F6D27745}"/>
          </ac:spMkLst>
        </pc:spChg>
        <pc:picChg chg="mod">
          <ac:chgData name="Abdullayev, Huseyn" userId="adae5209-c6e6-4ca0-9c10-c648d3d9e5be" providerId="ADAL" clId="{7912DD02-DCB9-41CD-BA07-93CE46B2323A}" dt="2024-01-16T10:11:27.858" v="566" actId="1076"/>
          <ac:picMkLst>
            <pc:docMk/>
            <pc:sldMk cId="2403905325" sldId="840"/>
            <ac:picMk id="4" creationId="{9BC74EAA-F44D-C5B3-EF1D-B144DD2B794B}"/>
          </ac:picMkLst>
        </pc:picChg>
      </pc:sldChg>
      <pc:sldChg chg="addSp delSp modSp new mod ord">
        <pc:chgData name="Abdullayev, Huseyn" userId="adae5209-c6e6-4ca0-9c10-c648d3d9e5be" providerId="ADAL" clId="{7912DD02-DCB9-41CD-BA07-93CE46B2323A}" dt="2024-01-16T13:10:28.889" v="604" actId="20577"/>
        <pc:sldMkLst>
          <pc:docMk/>
          <pc:sldMk cId="1858606810" sldId="841"/>
        </pc:sldMkLst>
        <pc:spChg chg="mod">
          <ac:chgData name="Abdullayev, Huseyn" userId="adae5209-c6e6-4ca0-9c10-c648d3d9e5be" providerId="ADAL" clId="{7912DD02-DCB9-41CD-BA07-93CE46B2323A}" dt="2024-01-16T13:10:28.889" v="604" actId="20577"/>
          <ac:spMkLst>
            <pc:docMk/>
            <pc:sldMk cId="1858606810" sldId="841"/>
            <ac:spMk id="2" creationId="{F72E93D1-EE24-284B-815F-61C30707BF07}"/>
          </ac:spMkLst>
        </pc:spChg>
        <pc:spChg chg="del">
          <ac:chgData name="Abdullayev, Huseyn" userId="adae5209-c6e6-4ca0-9c10-c648d3d9e5be" providerId="ADAL" clId="{7912DD02-DCB9-41CD-BA07-93CE46B2323A}" dt="2024-01-16T09:40:28.440" v="221" actId="22"/>
          <ac:spMkLst>
            <pc:docMk/>
            <pc:sldMk cId="1858606810" sldId="841"/>
            <ac:spMk id="3" creationId="{16C4D886-2812-AA0D-3DA7-772CBC86F785}"/>
          </ac:spMkLst>
        </pc:spChg>
        <pc:spChg chg="add del mod">
          <ac:chgData name="Abdullayev, Huseyn" userId="adae5209-c6e6-4ca0-9c10-c648d3d9e5be" providerId="ADAL" clId="{7912DD02-DCB9-41CD-BA07-93CE46B2323A}" dt="2024-01-16T09:43:33.642" v="239"/>
          <ac:spMkLst>
            <pc:docMk/>
            <pc:sldMk cId="1858606810" sldId="841"/>
            <ac:spMk id="6" creationId="{1655F46A-7C6F-44E8-DE78-C494C3132DA6}"/>
          </ac:spMkLst>
        </pc:spChg>
        <pc:spChg chg="add mod">
          <ac:chgData name="Abdullayev, Huseyn" userId="adae5209-c6e6-4ca0-9c10-c648d3d9e5be" providerId="ADAL" clId="{7912DD02-DCB9-41CD-BA07-93CE46B2323A}" dt="2024-01-16T09:44:57.740" v="355" actId="20577"/>
          <ac:spMkLst>
            <pc:docMk/>
            <pc:sldMk cId="1858606810" sldId="841"/>
            <ac:spMk id="8" creationId="{4CEF0F7C-BB89-0A74-146D-0471592BB475}"/>
          </ac:spMkLst>
        </pc:spChg>
        <pc:spChg chg="add mod">
          <ac:chgData name="Abdullayev, Huseyn" userId="adae5209-c6e6-4ca0-9c10-c648d3d9e5be" providerId="ADAL" clId="{7912DD02-DCB9-41CD-BA07-93CE46B2323A}" dt="2024-01-16T09:45:05.326" v="357" actId="1076"/>
          <ac:spMkLst>
            <pc:docMk/>
            <pc:sldMk cId="1858606810" sldId="841"/>
            <ac:spMk id="12" creationId="{757A5BB1-908F-4319-C869-3DF6D6835BB1}"/>
          </ac:spMkLst>
        </pc:spChg>
        <pc:picChg chg="add del mod ord">
          <ac:chgData name="Abdullayev, Huseyn" userId="adae5209-c6e6-4ca0-9c10-c648d3d9e5be" providerId="ADAL" clId="{7912DD02-DCB9-41CD-BA07-93CE46B2323A}" dt="2024-01-16T09:43:33.641" v="237" actId="478"/>
          <ac:picMkLst>
            <pc:docMk/>
            <pc:sldMk cId="1858606810" sldId="841"/>
            <ac:picMk id="5" creationId="{4B0BA0B0-EBBA-E275-C4C7-F20C6A048F45}"/>
          </ac:picMkLst>
        </pc:picChg>
        <pc:picChg chg="add mod">
          <ac:chgData name="Abdullayev, Huseyn" userId="adae5209-c6e6-4ca0-9c10-c648d3d9e5be" providerId="ADAL" clId="{7912DD02-DCB9-41CD-BA07-93CE46B2323A}" dt="2024-01-16T09:45:02.986" v="356" actId="1076"/>
          <ac:picMkLst>
            <pc:docMk/>
            <pc:sldMk cId="1858606810" sldId="841"/>
            <ac:picMk id="10" creationId="{28B4F512-9FC8-EA0C-0FBF-1B5F263DC1E1}"/>
          </ac:picMkLst>
        </pc:picChg>
      </pc:sldChg>
      <pc:sldChg chg="new del">
        <pc:chgData name="Abdullayev, Huseyn" userId="adae5209-c6e6-4ca0-9c10-c648d3d9e5be" providerId="ADAL" clId="{7912DD02-DCB9-41CD-BA07-93CE46B2323A}" dt="2024-01-16T09:46:16.998" v="360" actId="47"/>
        <pc:sldMkLst>
          <pc:docMk/>
          <pc:sldMk cId="659662282" sldId="842"/>
        </pc:sldMkLst>
      </pc:sldChg>
      <pc:sldChg chg="addSp delSp modSp add del mod setBg">
        <pc:chgData name="Abdullayev, Huseyn" userId="adae5209-c6e6-4ca0-9c10-c648d3d9e5be" providerId="ADAL" clId="{7912DD02-DCB9-41CD-BA07-93CE46B2323A}" dt="2024-01-16T16:37:39.458" v="665" actId="2696"/>
        <pc:sldMkLst>
          <pc:docMk/>
          <pc:sldMk cId="1994670330" sldId="843"/>
        </pc:sldMkLst>
        <pc:spChg chg="mod ord">
          <ac:chgData name="Abdullayev, Huseyn" userId="adae5209-c6e6-4ca0-9c10-c648d3d9e5be" providerId="ADAL" clId="{7912DD02-DCB9-41CD-BA07-93CE46B2323A}" dt="2024-01-16T16:33:16.845" v="610" actId="108"/>
          <ac:spMkLst>
            <pc:docMk/>
            <pc:sldMk cId="1994670330" sldId="843"/>
            <ac:spMk id="2" creationId="{F72E93D1-EE24-284B-815F-61C30707BF07}"/>
          </ac:spMkLst>
        </pc:spChg>
        <pc:spChg chg="add mod">
          <ac:chgData name="Abdullayev, Huseyn" userId="adae5209-c6e6-4ca0-9c10-c648d3d9e5be" providerId="ADAL" clId="{7912DD02-DCB9-41CD-BA07-93CE46B2323A}" dt="2024-01-16T09:49:42.467" v="423" actId="1076"/>
          <ac:spMkLst>
            <pc:docMk/>
            <pc:sldMk cId="1994670330" sldId="843"/>
            <ac:spMk id="5" creationId="{B22ADC38-9E72-4284-1A85-6162488F7A8E}"/>
          </ac:spMkLst>
        </pc:spChg>
        <pc:spChg chg="del mod">
          <ac:chgData name="Abdullayev, Huseyn" userId="adae5209-c6e6-4ca0-9c10-c648d3d9e5be" providerId="ADAL" clId="{7912DD02-DCB9-41CD-BA07-93CE46B2323A}" dt="2024-01-16T09:47:00.987" v="366" actId="22"/>
          <ac:spMkLst>
            <pc:docMk/>
            <pc:sldMk cId="1994670330" sldId="843"/>
            <ac:spMk id="8" creationId="{4CEF0F7C-BB89-0A74-146D-0471592BB475}"/>
          </ac:spMkLst>
        </pc:spChg>
        <pc:spChg chg="del">
          <ac:chgData name="Abdullayev, Huseyn" userId="adae5209-c6e6-4ca0-9c10-c648d3d9e5be" providerId="ADAL" clId="{7912DD02-DCB9-41CD-BA07-93CE46B2323A}" dt="2024-01-16T09:46:31.054" v="364" actId="478"/>
          <ac:spMkLst>
            <pc:docMk/>
            <pc:sldMk cId="1994670330" sldId="843"/>
            <ac:spMk id="12" creationId="{757A5BB1-908F-4319-C869-3DF6D6835BB1}"/>
          </ac:spMkLst>
        </pc:spChg>
        <pc:spChg chg="add del">
          <ac:chgData name="Abdullayev, Huseyn" userId="adae5209-c6e6-4ca0-9c10-c648d3d9e5be" providerId="ADAL" clId="{7912DD02-DCB9-41CD-BA07-93CE46B2323A}" dt="2024-01-16T09:47:36.019" v="384" actId="478"/>
          <ac:spMkLst>
            <pc:docMk/>
            <pc:sldMk cId="1994670330" sldId="843"/>
            <ac:spMk id="14" creationId="{F5DE9A98-A684-6CB3-A8F3-14CC66C6E79C}"/>
          </ac:spMkLst>
        </pc:spChg>
        <pc:spChg chg="add del">
          <ac:chgData name="Abdullayev, Huseyn" userId="adae5209-c6e6-4ca0-9c10-c648d3d9e5be" providerId="ADAL" clId="{7912DD02-DCB9-41CD-BA07-93CE46B2323A}" dt="2024-01-16T09:47:20.332" v="374" actId="26606"/>
          <ac:spMkLst>
            <pc:docMk/>
            <pc:sldMk cId="1994670330" sldId="843"/>
            <ac:spMk id="15" creationId="{27427488-068E-4B55-AC8D-CD070B8CD46D}"/>
          </ac:spMkLst>
        </pc:spChg>
        <pc:spChg chg="add del">
          <ac:chgData name="Abdullayev, Huseyn" userId="adae5209-c6e6-4ca0-9c10-c648d3d9e5be" providerId="ADAL" clId="{7912DD02-DCB9-41CD-BA07-93CE46B2323A}" dt="2024-01-16T09:50:16.862" v="427" actId="22"/>
          <ac:spMkLst>
            <pc:docMk/>
            <pc:sldMk cId="1994670330" sldId="843"/>
            <ac:spMk id="16" creationId="{83807E3D-8E1F-1D22-0138-440AAFC7485A}"/>
          </ac:spMkLst>
        </pc:spChg>
        <pc:spChg chg="add del">
          <ac:chgData name="Abdullayev, Huseyn" userId="adae5209-c6e6-4ca0-9c10-c648d3d9e5be" providerId="ADAL" clId="{7912DD02-DCB9-41CD-BA07-93CE46B2323A}" dt="2024-01-16T09:47:20.332" v="374" actId="26606"/>
          <ac:spMkLst>
            <pc:docMk/>
            <pc:sldMk cId="1994670330" sldId="843"/>
            <ac:spMk id="21" creationId="{44D26783-C1CA-4BE1-9D40-3EA516AE3E0E}"/>
          </ac:spMkLst>
        </pc:spChg>
        <pc:spChg chg="add del">
          <ac:chgData name="Abdullayev, Huseyn" userId="adae5209-c6e6-4ca0-9c10-c648d3d9e5be" providerId="ADAL" clId="{7912DD02-DCB9-41CD-BA07-93CE46B2323A}" dt="2024-01-16T09:47:20.332" v="374" actId="26606"/>
          <ac:spMkLst>
            <pc:docMk/>
            <pc:sldMk cId="1994670330" sldId="843"/>
            <ac:spMk id="23" creationId="{A20AF199-99C2-4569-9CAF-24514AE5E82A}"/>
          </ac:spMkLst>
        </pc:spChg>
        <pc:spChg chg="add del">
          <ac:chgData name="Abdullayev, Huseyn" userId="adae5209-c6e6-4ca0-9c10-c648d3d9e5be" providerId="ADAL" clId="{7912DD02-DCB9-41CD-BA07-93CE46B2323A}" dt="2024-01-16T09:47:23.244" v="376" actId="26606"/>
          <ac:spMkLst>
            <pc:docMk/>
            <pc:sldMk cId="1994670330" sldId="843"/>
            <ac:spMk id="25" creationId="{53F29798-D584-4792-9B62-3F5F5C36D619}"/>
          </ac:spMkLst>
        </pc:spChg>
        <pc:spChg chg="add del">
          <ac:chgData name="Abdullayev, Huseyn" userId="adae5209-c6e6-4ca0-9c10-c648d3d9e5be" providerId="ADAL" clId="{7912DD02-DCB9-41CD-BA07-93CE46B2323A}" dt="2024-01-16T09:47:26.420" v="378" actId="26606"/>
          <ac:spMkLst>
            <pc:docMk/>
            <pc:sldMk cId="1994670330" sldId="843"/>
            <ac:spMk id="29" creationId="{7ADD6C35-4B10-4BFC-BAD6-56B49A790F4B}"/>
          </ac:spMkLst>
        </pc:spChg>
        <pc:spChg chg="add del">
          <ac:chgData name="Abdullayev, Huseyn" userId="adae5209-c6e6-4ca0-9c10-c648d3d9e5be" providerId="ADAL" clId="{7912DD02-DCB9-41CD-BA07-93CE46B2323A}" dt="2024-01-16T09:50:18.867" v="429" actId="22"/>
          <ac:spMkLst>
            <pc:docMk/>
            <pc:sldMk cId="1994670330" sldId="843"/>
            <ac:spMk id="34" creationId="{121A01BF-9B81-5695-70C2-9102B3E35247}"/>
          </ac:spMkLst>
        </pc:spChg>
        <pc:spChg chg="add del">
          <ac:chgData name="Abdullayev, Huseyn" userId="adae5209-c6e6-4ca0-9c10-c648d3d9e5be" providerId="ADAL" clId="{7912DD02-DCB9-41CD-BA07-93CE46B2323A}" dt="2024-01-16T09:49:06.196" v="405" actId="26606"/>
          <ac:spMkLst>
            <pc:docMk/>
            <pc:sldMk cId="1994670330" sldId="843"/>
            <ac:spMk id="35" creationId="{B712E947-0734-45F9-9C4F-41114EC3A33E}"/>
          </ac:spMkLst>
        </pc:spChg>
        <pc:spChg chg="add del">
          <ac:chgData name="Abdullayev, Huseyn" userId="adae5209-c6e6-4ca0-9c10-c648d3d9e5be" providerId="ADAL" clId="{7912DD02-DCB9-41CD-BA07-93CE46B2323A}" dt="2024-01-16T09:49:06.196" v="405" actId="26606"/>
          <ac:spMkLst>
            <pc:docMk/>
            <pc:sldMk cId="1994670330" sldId="843"/>
            <ac:spMk id="36" creationId="{5A65989E-BBD5-44D7-AA86-7AFD5D46BBC0}"/>
          </ac:spMkLst>
        </pc:spChg>
        <pc:spChg chg="add del">
          <ac:chgData name="Abdullayev, Huseyn" userId="adae5209-c6e6-4ca0-9c10-c648d3d9e5be" providerId="ADAL" clId="{7912DD02-DCB9-41CD-BA07-93CE46B2323A}" dt="2024-01-16T09:49:06.196" v="405" actId="26606"/>
          <ac:spMkLst>
            <pc:docMk/>
            <pc:sldMk cId="1994670330" sldId="843"/>
            <ac:spMk id="37" creationId="{231A2881-D8D7-4A7D-ACA3-E9F849F853D8}"/>
          </ac:spMkLst>
        </pc:spChg>
        <pc:spChg chg="add del">
          <ac:chgData name="Abdullayev, Huseyn" userId="adae5209-c6e6-4ca0-9c10-c648d3d9e5be" providerId="ADAL" clId="{7912DD02-DCB9-41CD-BA07-93CE46B2323A}" dt="2024-01-16T09:50:20.771" v="431" actId="22"/>
          <ac:spMkLst>
            <pc:docMk/>
            <pc:sldMk cId="1994670330" sldId="843"/>
            <ac:spMk id="39" creationId="{FEB792AE-B85E-F19D-1310-FEBAB7D24A8E}"/>
          </ac:spMkLst>
        </pc:spChg>
        <pc:spChg chg="add mod">
          <ac:chgData name="Abdullayev, Huseyn" userId="adae5209-c6e6-4ca0-9c10-c648d3d9e5be" providerId="ADAL" clId="{7912DD02-DCB9-41CD-BA07-93CE46B2323A}" dt="2024-01-16T09:51:11.921" v="447" actId="1076"/>
          <ac:spMkLst>
            <pc:docMk/>
            <pc:sldMk cId="1994670330" sldId="843"/>
            <ac:spMk id="41" creationId="{DD7794AF-F287-2749-169C-464BB6FAAF11}"/>
          </ac:spMkLst>
        </pc:spChg>
        <pc:spChg chg="add del">
          <ac:chgData name="Abdullayev, Huseyn" userId="adae5209-c6e6-4ca0-9c10-c648d3d9e5be" providerId="ADAL" clId="{7912DD02-DCB9-41CD-BA07-93CE46B2323A}" dt="2024-01-16T09:49:05.226" v="402" actId="26606"/>
          <ac:spMkLst>
            <pc:docMk/>
            <pc:sldMk cId="1994670330" sldId="843"/>
            <ac:spMk id="42" creationId="{04695F26-39DB-450E-B464-9C76CD233B36}"/>
          </ac:spMkLst>
        </pc:spChg>
        <pc:spChg chg="add del">
          <ac:chgData name="Abdullayev, Huseyn" userId="adae5209-c6e6-4ca0-9c10-c648d3d9e5be" providerId="ADAL" clId="{7912DD02-DCB9-41CD-BA07-93CE46B2323A}" dt="2024-01-16T09:49:05.226" v="402" actId="26606"/>
          <ac:spMkLst>
            <pc:docMk/>
            <pc:sldMk cId="1994670330" sldId="843"/>
            <ac:spMk id="44" creationId="{2F42E55F-A297-474F-AF2D-6D3A15822BCA}"/>
          </ac:spMkLst>
        </pc:spChg>
        <pc:spChg chg="add">
          <ac:chgData name="Abdullayev, Huseyn" userId="adae5209-c6e6-4ca0-9c10-c648d3d9e5be" providerId="ADAL" clId="{7912DD02-DCB9-41CD-BA07-93CE46B2323A}" dt="2024-01-16T09:49:06.196" v="405" actId="26606"/>
          <ac:spMkLst>
            <pc:docMk/>
            <pc:sldMk cId="1994670330" sldId="843"/>
            <ac:spMk id="48" creationId="{D87C4F29-0DC4-4901-A2FD-7C88889E6035}"/>
          </ac:spMkLst>
        </pc:spChg>
        <pc:spChg chg="add">
          <ac:chgData name="Abdullayev, Huseyn" userId="adae5209-c6e6-4ca0-9c10-c648d3d9e5be" providerId="ADAL" clId="{7912DD02-DCB9-41CD-BA07-93CE46B2323A}" dt="2024-01-16T09:49:06.196" v="405" actId="26606"/>
          <ac:spMkLst>
            <pc:docMk/>
            <pc:sldMk cId="1994670330" sldId="843"/>
            <ac:spMk id="50" creationId="{E6A781BA-2341-444F-811D-870633C4FB0B}"/>
          </ac:spMkLst>
        </pc:spChg>
        <pc:spChg chg="add del">
          <ac:chgData name="Abdullayev, Huseyn" userId="adae5209-c6e6-4ca0-9c10-c648d3d9e5be" providerId="ADAL" clId="{7912DD02-DCB9-41CD-BA07-93CE46B2323A}" dt="2024-01-16T09:49:06.174" v="404" actId="26606"/>
          <ac:spMkLst>
            <pc:docMk/>
            <pc:sldMk cId="1994670330" sldId="843"/>
            <ac:spMk id="52" creationId="{AB43E7DC-5101-4E7C-ADB5-596311F53DEA}"/>
          </ac:spMkLst>
        </pc:spChg>
        <pc:spChg chg="add del">
          <ac:chgData name="Abdullayev, Huseyn" userId="adae5209-c6e6-4ca0-9c10-c648d3d9e5be" providerId="ADAL" clId="{7912DD02-DCB9-41CD-BA07-93CE46B2323A}" dt="2024-01-16T09:49:06.174" v="404" actId="26606"/>
          <ac:spMkLst>
            <pc:docMk/>
            <pc:sldMk cId="1994670330" sldId="843"/>
            <ac:spMk id="53" creationId="{1B8BCA7A-6464-4C53-A572-89B2B3C2D8D4}"/>
          </ac:spMkLst>
        </pc:spChg>
        <pc:spChg chg="add">
          <ac:chgData name="Abdullayev, Huseyn" userId="adae5209-c6e6-4ca0-9c10-c648d3d9e5be" providerId="ADAL" clId="{7912DD02-DCB9-41CD-BA07-93CE46B2323A}" dt="2024-01-16T09:49:06.196" v="405" actId="26606"/>
          <ac:spMkLst>
            <pc:docMk/>
            <pc:sldMk cId="1994670330" sldId="843"/>
            <ac:spMk id="55" creationId="{0D7B6173-1D58-48E2-83CF-37350F315F75}"/>
          </ac:spMkLst>
        </pc:spChg>
        <pc:spChg chg="add">
          <ac:chgData name="Abdullayev, Huseyn" userId="adae5209-c6e6-4ca0-9c10-c648d3d9e5be" providerId="ADAL" clId="{7912DD02-DCB9-41CD-BA07-93CE46B2323A}" dt="2024-01-16T09:49:06.196" v="405" actId="26606"/>
          <ac:spMkLst>
            <pc:docMk/>
            <pc:sldMk cId="1994670330" sldId="843"/>
            <ac:spMk id="56" creationId="{7803386D-8EC0-490A-9296-FAFCF1ADA274}"/>
          </ac:spMkLst>
        </pc:spChg>
        <pc:grpChg chg="add del">
          <ac:chgData name="Abdullayev, Huseyn" userId="adae5209-c6e6-4ca0-9c10-c648d3d9e5be" providerId="ADAL" clId="{7912DD02-DCB9-41CD-BA07-93CE46B2323A}" dt="2024-01-16T09:47:20.332" v="374" actId="26606"/>
          <ac:grpSpMkLst>
            <pc:docMk/>
            <pc:sldMk cId="1994670330" sldId="843"/>
            <ac:grpSpMk id="17" creationId="{6CEC401A-BC46-41FC-AD55-F7810C3CFA9A}"/>
          </ac:grpSpMkLst>
        </pc:grpChg>
        <pc:grpChg chg="add del">
          <ac:chgData name="Abdullayev, Huseyn" userId="adae5209-c6e6-4ca0-9c10-c648d3d9e5be" providerId="ADAL" clId="{7912DD02-DCB9-41CD-BA07-93CE46B2323A}" dt="2024-01-16T09:47:26.420" v="378" actId="26606"/>
          <ac:grpSpMkLst>
            <pc:docMk/>
            <pc:sldMk cId="1994670330" sldId="843"/>
            <ac:grpSpMk id="30" creationId="{32AFDD1C-2418-460A-B0D3-EEF55EC823F5}"/>
          </ac:grpSpMkLst>
        </pc:grpChg>
        <pc:grpChg chg="add del">
          <ac:chgData name="Abdullayev, Huseyn" userId="adae5209-c6e6-4ca0-9c10-c648d3d9e5be" providerId="ADAL" clId="{7912DD02-DCB9-41CD-BA07-93CE46B2323A}" dt="2024-01-16T09:47:26.420" v="378" actId="26606"/>
          <ac:grpSpMkLst>
            <pc:docMk/>
            <pc:sldMk cId="1994670330" sldId="843"/>
            <ac:grpSpMk id="32" creationId="{61D22245-3D67-419C-A6B5-DD0EB0D83990}"/>
          </ac:grpSpMkLst>
        </pc:grpChg>
        <pc:grpChg chg="add del">
          <ac:chgData name="Abdullayev, Huseyn" userId="adae5209-c6e6-4ca0-9c10-c648d3d9e5be" providerId="ADAL" clId="{7912DD02-DCB9-41CD-BA07-93CE46B2323A}" dt="2024-01-16T09:49:05.226" v="402" actId="26606"/>
          <ac:grpSpMkLst>
            <pc:docMk/>
            <pc:sldMk cId="1994670330" sldId="843"/>
            <ac:grpSpMk id="46" creationId="{972070F7-E065-4D60-8938-9FB8CDB8ACB0}"/>
          </ac:grpSpMkLst>
        </pc:grpChg>
        <pc:picChg chg="add del mod ord">
          <ac:chgData name="Abdullayev, Huseyn" userId="adae5209-c6e6-4ca0-9c10-c648d3d9e5be" providerId="ADAL" clId="{7912DD02-DCB9-41CD-BA07-93CE46B2323A}" dt="2024-01-16T09:48:06.357" v="394" actId="478"/>
          <ac:picMkLst>
            <pc:docMk/>
            <pc:sldMk cId="1994670330" sldId="843"/>
            <ac:picMk id="4" creationId="{98EEC793-81AB-83B6-FD6F-9BAA81BC2DB7}"/>
          </ac:picMkLst>
        </pc:picChg>
        <pc:picChg chg="add del mod">
          <ac:chgData name="Abdullayev, Huseyn" userId="adae5209-c6e6-4ca0-9c10-c648d3d9e5be" providerId="ADAL" clId="{7912DD02-DCB9-41CD-BA07-93CE46B2323A}" dt="2024-01-16T09:59:56.131" v="448" actId="478"/>
          <ac:picMkLst>
            <pc:docMk/>
            <pc:sldMk cId="1994670330" sldId="843"/>
            <ac:picMk id="7" creationId="{F7AC936A-8758-5A96-9C53-4382F0347F9A}"/>
          </ac:picMkLst>
        </pc:picChg>
        <pc:picChg chg="mod ord">
          <ac:chgData name="Abdullayev, Huseyn" userId="adae5209-c6e6-4ca0-9c10-c648d3d9e5be" providerId="ADAL" clId="{7912DD02-DCB9-41CD-BA07-93CE46B2323A}" dt="2024-01-16T16:33:16.395" v="609" actId="1076"/>
          <ac:picMkLst>
            <pc:docMk/>
            <pc:sldMk cId="1994670330" sldId="843"/>
            <ac:picMk id="10" creationId="{28B4F512-9FC8-EA0C-0FBF-1B5F263DC1E1}"/>
          </ac:picMkLst>
        </pc:picChg>
        <pc:picChg chg="add mod">
          <ac:chgData name="Abdullayev, Huseyn" userId="adae5209-c6e6-4ca0-9c10-c648d3d9e5be" providerId="ADAL" clId="{7912DD02-DCB9-41CD-BA07-93CE46B2323A}" dt="2024-01-16T09:49:58.991" v="425" actId="1076"/>
          <ac:picMkLst>
            <pc:docMk/>
            <pc:sldMk cId="1994670330" sldId="843"/>
            <ac:picMk id="11" creationId="{A58538C3-66A8-A8C2-70D8-0AC7BBA7D8A0}"/>
          </ac:picMkLst>
        </pc:picChg>
        <pc:picChg chg="add mod">
          <ac:chgData name="Abdullayev, Huseyn" userId="adae5209-c6e6-4ca0-9c10-c648d3d9e5be" providerId="ADAL" clId="{7912DD02-DCB9-41CD-BA07-93CE46B2323A}" dt="2024-01-16T10:00:02.739" v="452" actId="1076"/>
          <ac:picMkLst>
            <pc:docMk/>
            <pc:sldMk cId="1994670330" sldId="843"/>
            <ac:picMk id="45" creationId="{633AD701-5B1D-53D9-E578-544E8F13A689}"/>
          </ac:picMkLst>
        </pc:picChg>
        <pc:picChg chg="add">
          <ac:chgData name="Abdullayev, Huseyn" userId="adae5209-c6e6-4ca0-9c10-c648d3d9e5be" providerId="ADAL" clId="{7912DD02-DCB9-41CD-BA07-93CE46B2323A}" dt="2024-01-16T09:49:06.196" v="405" actId="26606"/>
          <ac:picMkLst>
            <pc:docMk/>
            <pc:sldMk cId="1994670330" sldId="843"/>
            <ac:picMk id="57" creationId="{C4720EDA-E218-43A9-8817-08F09F4DB6CA}"/>
          </ac:picMkLst>
        </pc:picChg>
      </pc:sldChg>
      <pc:sldChg chg="addSp delSp modSp new del mod setBg">
        <pc:chgData name="Abdullayev, Huseyn" userId="adae5209-c6e6-4ca0-9c10-c648d3d9e5be" providerId="ADAL" clId="{7912DD02-DCB9-41CD-BA07-93CE46B2323A}" dt="2024-01-16T16:36:44.749" v="652" actId="2696"/>
        <pc:sldMkLst>
          <pc:docMk/>
          <pc:sldMk cId="3423724485" sldId="844"/>
        </pc:sldMkLst>
        <pc:spChg chg="mod">
          <ac:chgData name="Abdullayev, Huseyn" userId="adae5209-c6e6-4ca0-9c10-c648d3d9e5be" providerId="ADAL" clId="{7912DD02-DCB9-41CD-BA07-93CE46B2323A}" dt="2024-01-16T16:33:29.842" v="614" actId="1076"/>
          <ac:spMkLst>
            <pc:docMk/>
            <pc:sldMk cId="3423724485" sldId="844"/>
            <ac:spMk id="2" creationId="{FB7030EB-1F38-E166-9A8B-91495177D656}"/>
          </ac:spMkLst>
        </pc:spChg>
        <pc:spChg chg="del">
          <ac:chgData name="Abdullayev, Huseyn" userId="adae5209-c6e6-4ca0-9c10-c648d3d9e5be" providerId="ADAL" clId="{7912DD02-DCB9-41CD-BA07-93CE46B2323A}" dt="2024-01-16T10:02:23.878" v="496" actId="22"/>
          <ac:spMkLst>
            <pc:docMk/>
            <pc:sldMk cId="3423724485" sldId="844"/>
            <ac:spMk id="3" creationId="{558C723F-756D-D4EF-85C5-578190AB50FD}"/>
          </ac:spMkLst>
        </pc:spChg>
        <pc:spChg chg="add del mod">
          <ac:chgData name="Abdullayev, Huseyn" userId="adae5209-c6e6-4ca0-9c10-c648d3d9e5be" providerId="ADAL" clId="{7912DD02-DCB9-41CD-BA07-93CE46B2323A}" dt="2024-01-16T10:05:22.092" v="503" actId="22"/>
          <ac:spMkLst>
            <pc:docMk/>
            <pc:sldMk cId="3423724485" sldId="844"/>
            <ac:spMk id="7" creationId="{FFB283AD-18AF-46F4-B994-570CE194EF4F}"/>
          </ac:spMkLst>
        </pc:spChg>
        <pc:spChg chg="add del mod">
          <ac:chgData name="Abdullayev, Huseyn" userId="adae5209-c6e6-4ca0-9c10-c648d3d9e5be" providerId="ADAL" clId="{7912DD02-DCB9-41CD-BA07-93CE46B2323A}" dt="2024-01-16T10:07:33.976" v="509"/>
          <ac:spMkLst>
            <pc:docMk/>
            <pc:sldMk cId="3423724485" sldId="844"/>
            <ac:spMk id="13" creationId="{E6184AD9-4497-9E3B-E114-25221C26CA85}"/>
          </ac:spMkLst>
        </pc:spChg>
        <pc:spChg chg="add mod">
          <ac:chgData name="Abdullayev, Huseyn" userId="adae5209-c6e6-4ca0-9c10-c648d3d9e5be" providerId="ADAL" clId="{7912DD02-DCB9-41CD-BA07-93CE46B2323A}" dt="2024-01-16T10:09:03.059" v="562" actId="14100"/>
          <ac:spMkLst>
            <pc:docMk/>
            <pc:sldMk cId="3423724485" sldId="844"/>
            <ac:spMk id="18" creationId="{C1617F83-8FCB-9966-FCE3-FF31CD1E01B0}"/>
          </ac:spMkLst>
        </pc:spChg>
        <pc:spChg chg="add del">
          <ac:chgData name="Abdullayev, Huseyn" userId="adae5209-c6e6-4ca0-9c10-c648d3d9e5be" providerId="ADAL" clId="{7912DD02-DCB9-41CD-BA07-93CE46B2323A}" dt="2024-01-16T10:07:41.431" v="512" actId="26606"/>
          <ac:spMkLst>
            <pc:docMk/>
            <pc:sldMk cId="3423724485" sldId="844"/>
            <ac:spMk id="19" creationId="{A4E37431-20F0-4DD6-84A9-ED2B644943A2}"/>
          </ac:spMkLst>
        </pc:spChg>
        <pc:spChg chg="add del">
          <ac:chgData name="Abdullayev, Huseyn" userId="adae5209-c6e6-4ca0-9c10-c648d3d9e5be" providerId="ADAL" clId="{7912DD02-DCB9-41CD-BA07-93CE46B2323A}" dt="2024-01-16T10:07:41.431" v="512" actId="26606"/>
          <ac:spMkLst>
            <pc:docMk/>
            <pc:sldMk cId="3423724485" sldId="844"/>
            <ac:spMk id="21" creationId="{0AE98B72-66C6-4AB4-AF0D-BA830DE86393}"/>
          </ac:spMkLst>
        </pc:spChg>
        <pc:spChg chg="add del">
          <ac:chgData name="Abdullayev, Huseyn" userId="adae5209-c6e6-4ca0-9c10-c648d3d9e5be" providerId="ADAL" clId="{7912DD02-DCB9-41CD-BA07-93CE46B2323A}" dt="2024-01-16T10:07:41.431" v="512" actId="26606"/>
          <ac:spMkLst>
            <pc:docMk/>
            <pc:sldMk cId="3423724485" sldId="844"/>
            <ac:spMk id="23" creationId="{407EAFC6-733F-403D-BB4D-05A3A28742F1}"/>
          </ac:spMkLst>
        </pc:spChg>
        <pc:spChg chg="add del">
          <ac:chgData name="Abdullayev, Huseyn" userId="adae5209-c6e6-4ca0-9c10-c648d3d9e5be" providerId="ADAL" clId="{7912DD02-DCB9-41CD-BA07-93CE46B2323A}" dt="2024-01-16T10:07:41.431" v="512" actId="26606"/>
          <ac:spMkLst>
            <pc:docMk/>
            <pc:sldMk cId="3423724485" sldId="844"/>
            <ac:spMk id="25" creationId="{17A36730-4CB0-4F61-AD11-A44C9765833F}"/>
          </ac:spMkLst>
        </pc:spChg>
        <pc:spChg chg="add del">
          <ac:chgData name="Abdullayev, Huseyn" userId="adae5209-c6e6-4ca0-9c10-c648d3d9e5be" providerId="ADAL" clId="{7912DD02-DCB9-41CD-BA07-93CE46B2323A}" dt="2024-01-16T10:07:41.431" v="512" actId="26606"/>
          <ac:spMkLst>
            <pc:docMk/>
            <pc:sldMk cId="3423724485" sldId="844"/>
            <ac:spMk id="27" creationId="{C69C79E1-F916-4929-A4F3-DE763D4BFA57}"/>
          </ac:spMkLst>
        </pc:spChg>
        <pc:spChg chg="add del">
          <ac:chgData name="Abdullayev, Huseyn" userId="adae5209-c6e6-4ca0-9c10-c648d3d9e5be" providerId="ADAL" clId="{7912DD02-DCB9-41CD-BA07-93CE46B2323A}" dt="2024-01-16T10:07:41.431" v="512" actId="26606"/>
          <ac:spMkLst>
            <pc:docMk/>
            <pc:sldMk cId="3423724485" sldId="844"/>
            <ac:spMk id="29" creationId="{767334AB-16BD-4EC7-8C6B-4B5171600933}"/>
          </ac:spMkLst>
        </pc:spChg>
        <pc:spChg chg="add">
          <ac:chgData name="Abdullayev, Huseyn" userId="adae5209-c6e6-4ca0-9c10-c648d3d9e5be" providerId="ADAL" clId="{7912DD02-DCB9-41CD-BA07-93CE46B2323A}" dt="2024-01-16T10:07:41.436" v="513" actId="26606"/>
          <ac:spMkLst>
            <pc:docMk/>
            <pc:sldMk cId="3423724485" sldId="844"/>
            <ac:spMk id="31" creationId="{1B15ED52-F352-441B-82BF-E0EA34836D08}"/>
          </ac:spMkLst>
        </pc:spChg>
        <pc:spChg chg="add">
          <ac:chgData name="Abdullayev, Huseyn" userId="adae5209-c6e6-4ca0-9c10-c648d3d9e5be" providerId="ADAL" clId="{7912DD02-DCB9-41CD-BA07-93CE46B2323A}" dt="2024-01-16T10:07:41.436" v="513" actId="26606"/>
          <ac:spMkLst>
            <pc:docMk/>
            <pc:sldMk cId="3423724485" sldId="844"/>
            <ac:spMk id="32" creationId="{61707E60-CEC9-4661-AA82-69242EB4BDC3}"/>
          </ac:spMkLst>
        </pc:spChg>
        <pc:spChg chg="add">
          <ac:chgData name="Abdullayev, Huseyn" userId="adae5209-c6e6-4ca0-9c10-c648d3d9e5be" providerId="ADAL" clId="{7912DD02-DCB9-41CD-BA07-93CE46B2323A}" dt="2024-01-16T10:07:41.436" v="513" actId="26606"/>
          <ac:spMkLst>
            <pc:docMk/>
            <pc:sldMk cId="3423724485" sldId="844"/>
            <ac:spMk id="33" creationId="{8F035CD8-AE30-4146-96F2-036B0CE5E4F3}"/>
          </ac:spMkLst>
        </pc:spChg>
        <pc:picChg chg="add del mod ord">
          <ac:chgData name="Abdullayev, Huseyn" userId="adae5209-c6e6-4ca0-9c10-c648d3d9e5be" providerId="ADAL" clId="{7912DD02-DCB9-41CD-BA07-93CE46B2323A}" dt="2024-01-16T10:02:26.590" v="498" actId="478"/>
          <ac:picMkLst>
            <pc:docMk/>
            <pc:sldMk cId="3423724485" sldId="844"/>
            <ac:picMk id="5" creationId="{A9C6F098-953B-7D98-5968-AE8ED2EA3DC7}"/>
          </ac:picMkLst>
        </pc:picChg>
        <pc:picChg chg="add del mod">
          <ac:chgData name="Abdullayev, Huseyn" userId="adae5209-c6e6-4ca0-9c10-c648d3d9e5be" providerId="ADAL" clId="{7912DD02-DCB9-41CD-BA07-93CE46B2323A}" dt="2024-01-16T10:05:06.118" v="502" actId="478"/>
          <ac:picMkLst>
            <pc:docMk/>
            <pc:sldMk cId="3423724485" sldId="844"/>
            <ac:picMk id="9" creationId="{80FB233C-3217-EF33-FE28-25DEB913C9D2}"/>
          </ac:picMkLst>
        </pc:picChg>
        <pc:picChg chg="add del mod ord">
          <ac:chgData name="Abdullayev, Huseyn" userId="adae5209-c6e6-4ca0-9c10-c648d3d9e5be" providerId="ADAL" clId="{7912DD02-DCB9-41CD-BA07-93CE46B2323A}" dt="2024-01-16T10:07:28.262" v="505" actId="478"/>
          <ac:picMkLst>
            <pc:docMk/>
            <pc:sldMk cId="3423724485" sldId="844"/>
            <ac:picMk id="11" creationId="{AD44F4EA-DBB9-1DEF-C985-03673E3DA523}"/>
          </ac:picMkLst>
        </pc:picChg>
        <pc:picChg chg="add mod">
          <ac:chgData name="Abdullayev, Huseyn" userId="adae5209-c6e6-4ca0-9c10-c648d3d9e5be" providerId="ADAL" clId="{7912DD02-DCB9-41CD-BA07-93CE46B2323A}" dt="2024-01-16T10:07:41.436" v="513" actId="26606"/>
          <ac:picMkLst>
            <pc:docMk/>
            <pc:sldMk cId="3423724485" sldId="844"/>
            <ac:picMk id="14" creationId="{0F368EEB-D3C7-8906-D1BE-E2242CA4CBF4}"/>
          </ac:picMkLst>
        </pc:picChg>
      </pc:sldChg>
      <pc:sldChg chg="addSp delSp modSp add mod ord">
        <pc:chgData name="Abdullayev, Huseyn" userId="adae5209-c6e6-4ca0-9c10-c648d3d9e5be" providerId="ADAL" clId="{7912DD02-DCB9-41CD-BA07-93CE46B2323A}" dt="2024-01-16T16:34:38.923" v="630" actId="1076"/>
        <pc:sldMkLst>
          <pc:docMk/>
          <pc:sldMk cId="1062713880" sldId="845"/>
        </pc:sldMkLst>
        <pc:spChg chg="mod">
          <ac:chgData name="Abdullayev, Huseyn" userId="adae5209-c6e6-4ca0-9c10-c648d3d9e5be" providerId="ADAL" clId="{7912DD02-DCB9-41CD-BA07-93CE46B2323A}" dt="2024-01-16T16:34:18.549" v="623"/>
          <ac:spMkLst>
            <pc:docMk/>
            <pc:sldMk cId="1062713880" sldId="845"/>
            <ac:spMk id="2" creationId="{F72E93D1-EE24-284B-815F-61C30707BF07}"/>
          </ac:spMkLst>
        </pc:spChg>
        <pc:spChg chg="add mod">
          <ac:chgData name="Abdullayev, Huseyn" userId="adae5209-c6e6-4ca0-9c10-c648d3d9e5be" providerId="ADAL" clId="{7912DD02-DCB9-41CD-BA07-93CE46B2323A}" dt="2024-01-16T16:34:32.312" v="628" actId="1076"/>
          <ac:spMkLst>
            <pc:docMk/>
            <pc:sldMk cId="1062713880" sldId="845"/>
            <ac:spMk id="4" creationId="{3F6ABF64-A270-7D94-8098-0FEF8571B748}"/>
          </ac:spMkLst>
        </pc:spChg>
        <pc:spChg chg="add mod">
          <ac:chgData name="Abdullayev, Huseyn" userId="adae5209-c6e6-4ca0-9c10-c648d3d9e5be" providerId="ADAL" clId="{7912DD02-DCB9-41CD-BA07-93CE46B2323A}" dt="2024-01-16T16:34:38.923" v="630" actId="1076"/>
          <ac:spMkLst>
            <pc:docMk/>
            <pc:sldMk cId="1062713880" sldId="845"/>
            <ac:spMk id="5" creationId="{90D217DA-7271-06AE-A2F2-F98AC4A92016}"/>
          </ac:spMkLst>
        </pc:spChg>
        <pc:spChg chg="del mod">
          <ac:chgData name="Abdullayev, Huseyn" userId="adae5209-c6e6-4ca0-9c10-c648d3d9e5be" providerId="ADAL" clId="{7912DD02-DCB9-41CD-BA07-93CE46B2323A}" dt="2024-01-16T16:34:23.223" v="624"/>
          <ac:spMkLst>
            <pc:docMk/>
            <pc:sldMk cId="1062713880" sldId="845"/>
            <ac:spMk id="8" creationId="{4CEF0F7C-BB89-0A74-146D-0471592BB475}"/>
          </ac:spMkLst>
        </pc:spChg>
        <pc:spChg chg="del">
          <ac:chgData name="Abdullayev, Huseyn" userId="adae5209-c6e6-4ca0-9c10-c648d3d9e5be" providerId="ADAL" clId="{7912DD02-DCB9-41CD-BA07-93CE46B2323A}" dt="2024-01-16T16:34:11.209" v="620" actId="478"/>
          <ac:spMkLst>
            <pc:docMk/>
            <pc:sldMk cId="1062713880" sldId="845"/>
            <ac:spMk id="12" creationId="{757A5BB1-908F-4319-C869-3DF6D6835BB1}"/>
          </ac:spMkLst>
        </pc:spChg>
        <pc:picChg chg="add mod">
          <ac:chgData name="Abdullayev, Huseyn" userId="adae5209-c6e6-4ca0-9c10-c648d3d9e5be" providerId="ADAL" clId="{7912DD02-DCB9-41CD-BA07-93CE46B2323A}" dt="2024-01-16T16:34:29.996" v="627" actId="1076"/>
          <ac:picMkLst>
            <pc:docMk/>
            <pc:sldMk cId="1062713880" sldId="845"/>
            <ac:picMk id="3" creationId="{2D9E93A1-F162-5FFD-E592-799B80B5AD79}"/>
          </ac:picMkLst>
        </pc:picChg>
        <pc:picChg chg="del">
          <ac:chgData name="Abdullayev, Huseyn" userId="adae5209-c6e6-4ca0-9c10-c648d3d9e5be" providerId="ADAL" clId="{7912DD02-DCB9-41CD-BA07-93CE46B2323A}" dt="2024-01-16T16:34:06.418" v="618" actId="478"/>
          <ac:picMkLst>
            <pc:docMk/>
            <pc:sldMk cId="1062713880" sldId="845"/>
            <ac:picMk id="10" creationId="{28B4F512-9FC8-EA0C-0FBF-1B5F263DC1E1}"/>
          </ac:picMkLst>
        </pc:picChg>
      </pc:sldChg>
      <pc:sldChg chg="addSp delSp modSp add del mod">
        <pc:chgData name="Abdullayev, Huseyn" userId="adae5209-c6e6-4ca0-9c10-c648d3d9e5be" providerId="ADAL" clId="{7912DD02-DCB9-41CD-BA07-93CE46B2323A}" dt="2024-01-16T16:38:19.819" v="666" actId="2696"/>
        <pc:sldMkLst>
          <pc:docMk/>
          <pc:sldMk cId="1576691171" sldId="846"/>
        </pc:sldMkLst>
        <pc:spChg chg="mod">
          <ac:chgData name="Abdullayev, Huseyn" userId="adae5209-c6e6-4ca0-9c10-c648d3d9e5be" providerId="ADAL" clId="{7912DD02-DCB9-41CD-BA07-93CE46B2323A}" dt="2024-01-16T16:35:19.848" v="640" actId="1076"/>
          <ac:spMkLst>
            <pc:docMk/>
            <pc:sldMk cId="1576691171" sldId="846"/>
            <ac:spMk id="4" creationId="{3F6ABF64-A270-7D94-8098-0FEF8571B748}"/>
          </ac:spMkLst>
        </pc:spChg>
        <pc:spChg chg="add del mod">
          <ac:chgData name="Abdullayev, Huseyn" userId="adae5209-c6e6-4ca0-9c10-c648d3d9e5be" providerId="ADAL" clId="{7912DD02-DCB9-41CD-BA07-93CE46B2323A}" dt="2024-01-16T16:35:14.740" v="638" actId="478"/>
          <ac:spMkLst>
            <pc:docMk/>
            <pc:sldMk cId="1576691171" sldId="846"/>
            <ac:spMk id="6" creationId="{4905D60A-22BE-E30F-B714-62E21925AAAB}"/>
          </ac:spMkLst>
        </pc:spChg>
        <pc:picChg chg="mod">
          <ac:chgData name="Abdullayev, Huseyn" userId="adae5209-c6e6-4ca0-9c10-c648d3d9e5be" providerId="ADAL" clId="{7912DD02-DCB9-41CD-BA07-93CE46B2323A}" dt="2024-01-16T16:35:17.142" v="639" actId="1076"/>
          <ac:picMkLst>
            <pc:docMk/>
            <pc:sldMk cId="1576691171" sldId="846"/>
            <ac:picMk id="3" creationId="{2D9E93A1-F162-5FFD-E592-799B80B5AD79}"/>
          </ac:picMkLst>
        </pc:picChg>
      </pc:sldChg>
      <pc:sldChg chg="addSp delSp modSp add mod ord">
        <pc:chgData name="Abdullayev, Huseyn" userId="adae5209-c6e6-4ca0-9c10-c648d3d9e5be" providerId="ADAL" clId="{7912DD02-DCB9-41CD-BA07-93CE46B2323A}" dt="2024-01-16T16:36:38.964" v="651" actId="478"/>
        <pc:sldMkLst>
          <pc:docMk/>
          <pc:sldMk cId="1265338066" sldId="847"/>
        </pc:sldMkLst>
        <pc:spChg chg="mod">
          <ac:chgData name="Abdullayev, Huseyn" userId="adae5209-c6e6-4ca0-9c10-c648d3d9e5be" providerId="ADAL" clId="{7912DD02-DCB9-41CD-BA07-93CE46B2323A}" dt="2024-01-16T16:36:15.362" v="645"/>
          <ac:spMkLst>
            <pc:docMk/>
            <pc:sldMk cId="1265338066" sldId="847"/>
            <ac:spMk id="2" creationId="{F72E93D1-EE24-284B-815F-61C30707BF07}"/>
          </ac:spMkLst>
        </pc:spChg>
        <pc:spChg chg="del">
          <ac:chgData name="Abdullayev, Huseyn" userId="adae5209-c6e6-4ca0-9c10-c648d3d9e5be" providerId="ADAL" clId="{7912DD02-DCB9-41CD-BA07-93CE46B2323A}" dt="2024-01-16T16:36:35.671" v="649" actId="478"/>
          <ac:spMkLst>
            <pc:docMk/>
            <pc:sldMk cId="1265338066" sldId="847"/>
            <ac:spMk id="4" creationId="{3F6ABF64-A270-7D94-8098-0FEF8571B748}"/>
          </ac:spMkLst>
        </pc:spChg>
        <pc:spChg chg="del">
          <ac:chgData name="Abdullayev, Huseyn" userId="adae5209-c6e6-4ca0-9c10-c648d3d9e5be" providerId="ADAL" clId="{7912DD02-DCB9-41CD-BA07-93CE46B2323A}" dt="2024-01-16T16:36:38.964" v="651" actId="478"/>
          <ac:spMkLst>
            <pc:docMk/>
            <pc:sldMk cId="1265338066" sldId="847"/>
            <ac:spMk id="5" creationId="{90D217DA-7271-06AE-A2F2-F98AC4A92016}"/>
          </ac:spMkLst>
        </pc:spChg>
        <pc:spChg chg="add del mod">
          <ac:chgData name="Abdullayev, Huseyn" userId="adae5209-c6e6-4ca0-9c10-c648d3d9e5be" providerId="ADAL" clId="{7912DD02-DCB9-41CD-BA07-93CE46B2323A}" dt="2024-01-16T16:36:27.215" v="648" actId="478"/>
          <ac:spMkLst>
            <pc:docMk/>
            <pc:sldMk cId="1265338066" sldId="847"/>
            <ac:spMk id="7" creationId="{64D9A054-D9DE-2A1E-F8D1-0319A09FE4DF}"/>
          </ac:spMkLst>
        </pc:spChg>
        <pc:spChg chg="add mod">
          <ac:chgData name="Abdullayev, Huseyn" userId="adae5209-c6e6-4ca0-9c10-c648d3d9e5be" providerId="ADAL" clId="{7912DD02-DCB9-41CD-BA07-93CE46B2323A}" dt="2024-01-16T16:36:24.777" v="647"/>
          <ac:spMkLst>
            <pc:docMk/>
            <pc:sldMk cId="1265338066" sldId="847"/>
            <ac:spMk id="8" creationId="{D9EAF0EF-8D66-81BF-6B7E-73908C890105}"/>
          </ac:spMkLst>
        </pc:spChg>
        <pc:picChg chg="del">
          <ac:chgData name="Abdullayev, Huseyn" userId="adae5209-c6e6-4ca0-9c10-c648d3d9e5be" providerId="ADAL" clId="{7912DD02-DCB9-41CD-BA07-93CE46B2323A}" dt="2024-01-16T16:36:24.196" v="646" actId="478"/>
          <ac:picMkLst>
            <pc:docMk/>
            <pc:sldMk cId="1265338066" sldId="847"/>
            <ac:picMk id="3" creationId="{2D9E93A1-F162-5FFD-E592-799B80B5AD79}"/>
          </ac:picMkLst>
        </pc:picChg>
        <pc:picChg chg="add mod">
          <ac:chgData name="Abdullayev, Huseyn" userId="adae5209-c6e6-4ca0-9c10-c648d3d9e5be" providerId="ADAL" clId="{7912DD02-DCB9-41CD-BA07-93CE46B2323A}" dt="2024-01-16T16:36:36.252" v="650"/>
          <ac:picMkLst>
            <pc:docMk/>
            <pc:sldMk cId="1265338066" sldId="847"/>
            <ac:picMk id="9" creationId="{32A613D2-DE36-E088-720A-6D031853E73E}"/>
          </ac:picMkLst>
        </pc:picChg>
      </pc:sldChg>
      <pc:sldChg chg="addSp delSp modSp add mod">
        <pc:chgData name="Abdullayev, Huseyn" userId="adae5209-c6e6-4ca0-9c10-c648d3d9e5be" providerId="ADAL" clId="{7912DD02-DCB9-41CD-BA07-93CE46B2323A}" dt="2024-01-16T16:43:39.755" v="678" actId="1076"/>
        <pc:sldMkLst>
          <pc:docMk/>
          <pc:sldMk cId="333961454" sldId="848"/>
        </pc:sldMkLst>
        <pc:spChg chg="mod">
          <ac:chgData name="Abdullayev, Huseyn" userId="adae5209-c6e6-4ca0-9c10-c648d3d9e5be" providerId="ADAL" clId="{7912DD02-DCB9-41CD-BA07-93CE46B2323A}" dt="2024-01-16T16:36:59.126" v="654"/>
          <ac:spMkLst>
            <pc:docMk/>
            <pc:sldMk cId="333961454" sldId="848"/>
            <ac:spMk id="2" creationId="{F72E93D1-EE24-284B-815F-61C30707BF07}"/>
          </ac:spMkLst>
        </pc:spChg>
        <pc:spChg chg="add mod">
          <ac:chgData name="Abdullayev, Huseyn" userId="adae5209-c6e6-4ca0-9c10-c648d3d9e5be" providerId="ADAL" clId="{7912DD02-DCB9-41CD-BA07-93CE46B2323A}" dt="2024-01-16T16:43:34.699" v="675" actId="1076"/>
          <ac:spMkLst>
            <pc:docMk/>
            <pc:sldMk cId="333961454" sldId="848"/>
            <ac:spMk id="3" creationId="{413856A8-84C1-7081-F1BD-85D85FD126DF}"/>
          </ac:spMkLst>
        </pc:spChg>
        <pc:spChg chg="del mod">
          <ac:chgData name="Abdullayev, Huseyn" userId="adae5209-c6e6-4ca0-9c10-c648d3d9e5be" providerId="ADAL" clId="{7912DD02-DCB9-41CD-BA07-93CE46B2323A}" dt="2024-01-16T16:37:07.067" v="657"/>
          <ac:spMkLst>
            <pc:docMk/>
            <pc:sldMk cId="333961454" sldId="848"/>
            <ac:spMk id="8" creationId="{4CEF0F7C-BB89-0A74-146D-0471592BB475}"/>
          </ac:spMkLst>
        </pc:spChg>
        <pc:spChg chg="del">
          <ac:chgData name="Abdullayev, Huseyn" userId="adae5209-c6e6-4ca0-9c10-c648d3d9e5be" providerId="ADAL" clId="{7912DD02-DCB9-41CD-BA07-93CE46B2323A}" dt="2024-01-16T16:37:19.378" v="659" actId="478"/>
          <ac:spMkLst>
            <pc:docMk/>
            <pc:sldMk cId="333961454" sldId="848"/>
            <ac:spMk id="12" creationId="{757A5BB1-908F-4319-C869-3DF6D6835BB1}"/>
          </ac:spMkLst>
        </pc:spChg>
        <pc:picChg chg="add mod">
          <ac:chgData name="Abdullayev, Huseyn" userId="adae5209-c6e6-4ca0-9c10-c648d3d9e5be" providerId="ADAL" clId="{7912DD02-DCB9-41CD-BA07-93CE46B2323A}" dt="2024-01-16T16:37:33.381" v="663" actId="1076"/>
          <ac:picMkLst>
            <pc:docMk/>
            <pc:sldMk cId="333961454" sldId="848"/>
            <ac:picMk id="4" creationId="{6531BE70-B385-B7B7-F2C7-9B60DA19E7DC}"/>
          </ac:picMkLst>
        </pc:picChg>
        <pc:picChg chg="add mod">
          <ac:chgData name="Abdullayev, Huseyn" userId="adae5209-c6e6-4ca0-9c10-c648d3d9e5be" providerId="ADAL" clId="{7912DD02-DCB9-41CD-BA07-93CE46B2323A}" dt="2024-01-16T16:37:35.130" v="664" actId="1076"/>
          <ac:picMkLst>
            <pc:docMk/>
            <pc:sldMk cId="333961454" sldId="848"/>
            <ac:picMk id="5" creationId="{1317EA11-74E8-A7B9-22F6-7E4C03A66DB4}"/>
          </ac:picMkLst>
        </pc:picChg>
        <pc:picChg chg="del">
          <ac:chgData name="Abdullayev, Huseyn" userId="adae5209-c6e6-4ca0-9c10-c648d3d9e5be" providerId="ADAL" clId="{7912DD02-DCB9-41CD-BA07-93CE46B2323A}" dt="2024-01-16T16:37:04.254" v="655" actId="478"/>
          <ac:picMkLst>
            <pc:docMk/>
            <pc:sldMk cId="333961454" sldId="848"/>
            <ac:picMk id="10" creationId="{28B4F512-9FC8-EA0C-0FBF-1B5F263DC1E1}"/>
          </ac:picMkLst>
        </pc:picChg>
        <pc:picChg chg="add mod">
          <ac:chgData name="Abdullayev, Huseyn" userId="adae5209-c6e6-4ca0-9c10-c648d3d9e5be" providerId="ADAL" clId="{7912DD02-DCB9-41CD-BA07-93CE46B2323A}" dt="2024-01-16T16:43:39.755" v="678" actId="1076"/>
          <ac:picMkLst>
            <pc:docMk/>
            <pc:sldMk cId="333961454" sldId="848"/>
            <ac:picMk id="1026" creationId="{AB6EC7DE-58DB-A762-9DE0-F21B767B1371}"/>
          </ac:picMkLst>
        </pc:picChg>
      </pc:sldChg>
      <pc:sldChg chg="add">
        <pc:chgData name="Abdullayev, Huseyn" userId="adae5209-c6e6-4ca0-9c10-c648d3d9e5be" providerId="ADAL" clId="{7912DD02-DCB9-41CD-BA07-93CE46B2323A}" dt="2024-01-17T11:57:28.917" v="684" actId="2890"/>
        <pc:sldMkLst>
          <pc:docMk/>
          <pc:sldMk cId="2484486457" sldId="849"/>
        </pc:sldMkLst>
      </pc:sldChg>
      <pc:sldChg chg="add del">
        <pc:chgData name="Abdullayev, Huseyn" userId="adae5209-c6e6-4ca0-9c10-c648d3d9e5be" providerId="ADAL" clId="{7912DD02-DCB9-41CD-BA07-93CE46B2323A}" dt="2024-01-16T16:48:22.128" v="683" actId="2696"/>
        <pc:sldMkLst>
          <pc:docMk/>
          <pc:sldMk cId="4100249067" sldId="849"/>
        </pc:sldMkLst>
      </pc:sldChg>
    </pc:docChg>
  </pc:docChgLst>
  <pc:docChgLst>
    <pc:chgData name="Abdullayev, Huseyn" userId="S::huseyn.abdullayev@it-novum.com::adae5209-c6e6-4ca0-9c10-c648d3d9e5be" providerId="AD" clId="Web-{FB551D9C-32E8-40D1-B587-A1E513538C0C}"/>
    <pc:docChg chg="modSld">
      <pc:chgData name="Abdullayev, Huseyn" userId="S::huseyn.abdullayev@it-novum.com::adae5209-c6e6-4ca0-9c10-c648d3d9e5be" providerId="AD" clId="Web-{FB551D9C-32E8-40D1-B587-A1E513538C0C}" dt="2023-10-10T14:55:54.906" v="17" actId="1076"/>
      <pc:docMkLst>
        <pc:docMk/>
      </pc:docMkLst>
      <pc:sldChg chg="addSp delSp modSp">
        <pc:chgData name="Abdullayev, Huseyn" userId="S::huseyn.abdullayev@it-novum.com::adae5209-c6e6-4ca0-9c10-c648d3d9e5be" providerId="AD" clId="Web-{FB551D9C-32E8-40D1-B587-A1E513538C0C}" dt="2023-10-10T14:55:42.390" v="13" actId="1076"/>
        <pc:sldMkLst>
          <pc:docMk/>
          <pc:sldMk cId="770509096" sldId="384"/>
        </pc:sldMkLst>
        <pc:spChg chg="del">
          <ac:chgData name="Abdullayev, Huseyn" userId="S::huseyn.abdullayev@it-novum.com::adae5209-c6e6-4ca0-9c10-c648d3d9e5be" providerId="AD" clId="Web-{FB551D9C-32E8-40D1-B587-A1E513538C0C}" dt="2023-10-10T14:55:37.296" v="9"/>
          <ac:spMkLst>
            <pc:docMk/>
            <pc:sldMk cId="770509096" sldId="384"/>
            <ac:spMk id="2" creationId="{66DB0277-F671-3CEB-E16A-3B842E12A870}"/>
          </ac:spMkLst>
        </pc:spChg>
        <pc:spChg chg="del">
          <ac:chgData name="Abdullayev, Huseyn" userId="S::huseyn.abdullayev@it-novum.com::adae5209-c6e6-4ca0-9c10-c648d3d9e5be" providerId="AD" clId="Web-{FB551D9C-32E8-40D1-B587-A1E513538C0C}" dt="2023-10-10T14:55:39.452" v="11"/>
          <ac:spMkLst>
            <pc:docMk/>
            <pc:sldMk cId="770509096" sldId="384"/>
            <ac:spMk id="5" creationId="{40057B8C-0AE5-3337-77CF-8E0E41B54D31}"/>
          </ac:spMkLst>
        </pc:spChg>
        <pc:spChg chg="add del mod">
          <ac:chgData name="Abdullayev, Huseyn" userId="S::huseyn.abdullayev@it-novum.com::adae5209-c6e6-4ca0-9c10-c648d3d9e5be" providerId="AD" clId="Web-{FB551D9C-32E8-40D1-B587-A1E513538C0C}" dt="2023-10-10T14:55:40.702" v="12"/>
          <ac:spMkLst>
            <pc:docMk/>
            <pc:sldMk cId="770509096" sldId="384"/>
            <ac:spMk id="6" creationId="{692D34E9-5DAC-A9DA-CD36-8B856D2CD106}"/>
          </ac:spMkLst>
        </pc:spChg>
        <pc:picChg chg="mod">
          <ac:chgData name="Abdullayev, Huseyn" userId="S::huseyn.abdullayev@it-novum.com::adae5209-c6e6-4ca0-9c10-c648d3d9e5be" providerId="AD" clId="Web-{FB551D9C-32E8-40D1-B587-A1E513538C0C}" dt="2023-10-10T14:55:42.390" v="13" actId="1076"/>
          <ac:picMkLst>
            <pc:docMk/>
            <pc:sldMk cId="770509096" sldId="384"/>
            <ac:picMk id="3" creationId="{DC8EC770-36FC-F99B-7605-C10F858801A3}"/>
          </ac:picMkLst>
        </pc:picChg>
      </pc:sldChg>
      <pc:sldChg chg="delSp modSp">
        <pc:chgData name="Abdullayev, Huseyn" userId="S::huseyn.abdullayev@it-novum.com::adae5209-c6e6-4ca0-9c10-c648d3d9e5be" providerId="AD" clId="Web-{FB551D9C-32E8-40D1-B587-A1E513538C0C}" dt="2023-10-10T14:55:54.906" v="17" actId="1076"/>
        <pc:sldMkLst>
          <pc:docMk/>
          <pc:sldMk cId="2915663291" sldId="827"/>
        </pc:sldMkLst>
        <pc:spChg chg="del">
          <ac:chgData name="Abdullayev, Huseyn" userId="S::huseyn.abdullayev@it-novum.com::adae5209-c6e6-4ca0-9c10-c648d3d9e5be" providerId="AD" clId="Web-{FB551D9C-32E8-40D1-B587-A1E513538C0C}" dt="2023-10-10T14:55:52.828" v="16"/>
          <ac:spMkLst>
            <pc:docMk/>
            <pc:sldMk cId="2915663291" sldId="827"/>
            <ac:spMk id="2" creationId="{9662541B-DEC0-3E88-777C-0965474A12AE}"/>
          </ac:spMkLst>
        </pc:spChg>
        <pc:spChg chg="del">
          <ac:chgData name="Abdullayev, Huseyn" userId="S::huseyn.abdullayev@it-novum.com::adae5209-c6e6-4ca0-9c10-c648d3d9e5be" providerId="AD" clId="Web-{FB551D9C-32E8-40D1-B587-A1E513538C0C}" dt="2023-10-10T14:55:51.031" v="15"/>
          <ac:spMkLst>
            <pc:docMk/>
            <pc:sldMk cId="2915663291" sldId="827"/>
            <ac:spMk id="3" creationId="{1053500F-3766-51B2-6931-E9013046A4F1}"/>
          </ac:spMkLst>
        </pc:spChg>
        <pc:picChg chg="mod">
          <ac:chgData name="Abdullayev, Huseyn" userId="S::huseyn.abdullayev@it-novum.com::adae5209-c6e6-4ca0-9c10-c648d3d9e5be" providerId="AD" clId="Web-{FB551D9C-32E8-40D1-B587-A1E513538C0C}" dt="2023-10-10T14:55:54.906" v="17" actId="1076"/>
          <ac:picMkLst>
            <pc:docMk/>
            <pc:sldMk cId="2915663291" sldId="827"/>
            <ac:picMk id="4" creationId="{95C184E7-B383-A070-027E-05D489924156}"/>
          </ac:picMkLst>
        </pc:picChg>
      </pc:sldChg>
      <pc:sldChg chg="delSp modSp">
        <pc:chgData name="Abdullayev, Huseyn" userId="S::huseyn.abdullayev@it-novum.com::adae5209-c6e6-4ca0-9c10-c648d3d9e5be" providerId="AD" clId="Web-{FB551D9C-32E8-40D1-B587-A1E513538C0C}" dt="2023-10-10T14:55:32.796" v="7" actId="1076"/>
        <pc:sldMkLst>
          <pc:docMk/>
          <pc:sldMk cId="3600218088" sldId="829"/>
        </pc:sldMkLst>
        <pc:spChg chg="del">
          <ac:chgData name="Abdullayev, Huseyn" userId="S::huseyn.abdullayev@it-novum.com::adae5209-c6e6-4ca0-9c10-c648d3d9e5be" providerId="AD" clId="Web-{FB551D9C-32E8-40D1-B587-A1E513538C0C}" dt="2023-10-10T14:55:24.733" v="3"/>
          <ac:spMkLst>
            <pc:docMk/>
            <pc:sldMk cId="3600218088" sldId="829"/>
            <ac:spMk id="2" creationId="{32CB0049-4707-366C-472C-2960300EC2F1}"/>
          </ac:spMkLst>
        </pc:spChg>
        <pc:spChg chg="del">
          <ac:chgData name="Abdullayev, Huseyn" userId="S::huseyn.abdullayev@it-novum.com::adae5209-c6e6-4ca0-9c10-c648d3d9e5be" providerId="AD" clId="Web-{FB551D9C-32E8-40D1-B587-A1E513538C0C}" dt="2023-10-10T14:55:30.702" v="6"/>
          <ac:spMkLst>
            <pc:docMk/>
            <pc:sldMk cId="3600218088" sldId="829"/>
            <ac:spMk id="3" creationId="{748EA994-286E-3EFE-26A2-5DDAE10C9564}"/>
          </ac:spMkLst>
        </pc:spChg>
        <pc:picChg chg="mod">
          <ac:chgData name="Abdullayev, Huseyn" userId="S::huseyn.abdullayev@it-novum.com::adae5209-c6e6-4ca0-9c10-c648d3d9e5be" providerId="AD" clId="Web-{FB551D9C-32E8-40D1-B587-A1E513538C0C}" dt="2023-10-10T14:55:32.796" v="7" actId="1076"/>
          <ac:picMkLst>
            <pc:docMk/>
            <pc:sldMk cId="3600218088" sldId="829"/>
            <ac:picMk id="4" creationId="{A178CC14-7130-E2B9-ACEC-C12851A60272}"/>
          </ac:picMkLst>
        </pc:picChg>
      </pc:sldChg>
    </pc:docChg>
  </pc:docChgLst>
  <pc:docChgLst>
    <pc:chgData name="Abdullayev, Huseyn" userId="adae5209-c6e6-4ca0-9c10-c648d3d9e5be" providerId="ADAL" clId="{9C7598F4-F49D-406E-B0EF-463742A2A0E1}"/>
    <pc:docChg chg="undo redo custSel addSld delSld modSld modSection">
      <pc:chgData name="Abdullayev, Huseyn" userId="adae5209-c6e6-4ca0-9c10-c648d3d9e5be" providerId="ADAL" clId="{9C7598F4-F49D-406E-B0EF-463742A2A0E1}" dt="2023-11-02T07:24:49.304" v="862" actId="1076"/>
      <pc:docMkLst>
        <pc:docMk/>
      </pc:docMkLst>
      <pc:sldChg chg="modSp mod">
        <pc:chgData name="Abdullayev, Huseyn" userId="adae5209-c6e6-4ca0-9c10-c648d3d9e5be" providerId="ADAL" clId="{9C7598F4-F49D-406E-B0EF-463742A2A0E1}" dt="2023-11-01T14:09:09.747" v="31" actId="120"/>
        <pc:sldMkLst>
          <pc:docMk/>
          <pc:sldMk cId="1998630591" sldId="383"/>
        </pc:sldMkLst>
        <pc:spChg chg="mod">
          <ac:chgData name="Abdullayev, Huseyn" userId="adae5209-c6e6-4ca0-9c10-c648d3d9e5be" providerId="ADAL" clId="{9C7598F4-F49D-406E-B0EF-463742A2A0E1}" dt="2023-11-01T14:09:09.747" v="31" actId="120"/>
          <ac:spMkLst>
            <pc:docMk/>
            <pc:sldMk cId="1998630591" sldId="383"/>
            <ac:spMk id="7" creationId="{B5D7C3AE-6289-8A37-0A01-0108CEBCED6F}"/>
          </ac:spMkLst>
        </pc:spChg>
      </pc:sldChg>
      <pc:sldChg chg="addSp delSp modSp mod">
        <pc:chgData name="Abdullayev, Huseyn" userId="adae5209-c6e6-4ca0-9c10-c648d3d9e5be" providerId="ADAL" clId="{9C7598F4-F49D-406E-B0EF-463742A2A0E1}" dt="2023-11-01T14:13:54.252" v="87" actId="20577"/>
        <pc:sldMkLst>
          <pc:docMk/>
          <pc:sldMk cId="770509096" sldId="384"/>
        </pc:sldMkLst>
        <pc:spChg chg="add mod">
          <ac:chgData name="Abdullayev, Huseyn" userId="adae5209-c6e6-4ca0-9c10-c648d3d9e5be" providerId="ADAL" clId="{9C7598F4-F49D-406E-B0EF-463742A2A0E1}" dt="2023-11-01T14:13:09.395" v="82"/>
          <ac:spMkLst>
            <pc:docMk/>
            <pc:sldMk cId="770509096" sldId="384"/>
            <ac:spMk id="2" creationId="{2152F580-2241-C1C9-EAC1-78DBEC5D2BF5}"/>
          </ac:spMkLst>
        </pc:spChg>
        <pc:spChg chg="add mod">
          <ac:chgData name="Abdullayev, Huseyn" userId="adae5209-c6e6-4ca0-9c10-c648d3d9e5be" providerId="ADAL" clId="{9C7598F4-F49D-406E-B0EF-463742A2A0E1}" dt="2023-11-01T14:13:54.252" v="87" actId="20577"/>
          <ac:spMkLst>
            <pc:docMk/>
            <pc:sldMk cId="770509096" sldId="384"/>
            <ac:spMk id="4" creationId="{4934A515-531D-4949-8D03-2F9B1A48D223}"/>
          </ac:spMkLst>
        </pc:spChg>
        <pc:picChg chg="del mod">
          <ac:chgData name="Abdullayev, Huseyn" userId="adae5209-c6e6-4ca0-9c10-c648d3d9e5be" providerId="ADAL" clId="{9C7598F4-F49D-406E-B0EF-463742A2A0E1}" dt="2023-11-01T14:09:22.787" v="32" actId="478"/>
          <ac:picMkLst>
            <pc:docMk/>
            <pc:sldMk cId="770509096" sldId="384"/>
            <ac:picMk id="3" creationId="{DC8EC770-36FC-F99B-7605-C10F858801A3}"/>
          </ac:picMkLst>
        </pc:picChg>
      </pc:sldChg>
      <pc:sldChg chg="modSp mod">
        <pc:chgData name="Abdullayev, Huseyn" userId="adae5209-c6e6-4ca0-9c10-c648d3d9e5be" providerId="ADAL" clId="{9C7598F4-F49D-406E-B0EF-463742A2A0E1}" dt="2023-11-01T14:15:48.168" v="100" actId="20577"/>
        <pc:sldMkLst>
          <pc:docMk/>
          <pc:sldMk cId="4061372790" sldId="385"/>
        </pc:sldMkLst>
        <pc:spChg chg="mod">
          <ac:chgData name="Abdullayev, Huseyn" userId="adae5209-c6e6-4ca0-9c10-c648d3d9e5be" providerId="ADAL" clId="{9C7598F4-F49D-406E-B0EF-463742A2A0E1}" dt="2023-11-01T14:15:48.168" v="100" actId="20577"/>
          <ac:spMkLst>
            <pc:docMk/>
            <pc:sldMk cId="4061372790" sldId="385"/>
            <ac:spMk id="5" creationId="{EDB1FDA7-A4C0-7A2E-2205-D803594CA91C}"/>
          </ac:spMkLst>
        </pc:spChg>
      </pc:sldChg>
      <pc:sldChg chg="modSp del mod">
        <pc:chgData name="Abdullayev, Huseyn" userId="adae5209-c6e6-4ca0-9c10-c648d3d9e5be" providerId="ADAL" clId="{9C7598F4-F49D-406E-B0EF-463742A2A0E1}" dt="2023-11-01T14:09:24.163" v="33" actId="47"/>
        <pc:sldMkLst>
          <pc:docMk/>
          <pc:sldMk cId="2915663291" sldId="827"/>
        </pc:sldMkLst>
        <pc:picChg chg="mod">
          <ac:chgData name="Abdullayev, Huseyn" userId="adae5209-c6e6-4ca0-9c10-c648d3d9e5be" providerId="ADAL" clId="{9C7598F4-F49D-406E-B0EF-463742A2A0E1}" dt="2023-10-10T09:20:10.535" v="2" actId="1076"/>
          <ac:picMkLst>
            <pc:docMk/>
            <pc:sldMk cId="2915663291" sldId="827"/>
            <ac:picMk id="4" creationId="{95C184E7-B383-A070-027E-05D489924156}"/>
          </ac:picMkLst>
        </pc:picChg>
      </pc:sldChg>
      <pc:sldChg chg="addSp delSp modSp del mod">
        <pc:chgData name="Abdullayev, Huseyn" userId="adae5209-c6e6-4ca0-9c10-c648d3d9e5be" providerId="ADAL" clId="{9C7598F4-F49D-406E-B0EF-463742A2A0E1}" dt="2023-11-01T14:16:22.563" v="101" actId="2696"/>
        <pc:sldMkLst>
          <pc:docMk/>
          <pc:sldMk cId="1384982207" sldId="828"/>
        </pc:sldMkLst>
        <pc:spChg chg="add mod">
          <ac:chgData name="Abdullayev, Huseyn" userId="adae5209-c6e6-4ca0-9c10-c648d3d9e5be" providerId="ADAL" clId="{9C7598F4-F49D-406E-B0EF-463742A2A0E1}" dt="2023-11-01T14:09:26.054" v="34" actId="478"/>
          <ac:spMkLst>
            <pc:docMk/>
            <pc:sldMk cId="1384982207" sldId="828"/>
            <ac:spMk id="3" creationId="{20B8E7F1-430F-764D-011F-5A844B5BE5B6}"/>
          </ac:spMkLst>
        </pc:spChg>
        <pc:picChg chg="del mod">
          <ac:chgData name="Abdullayev, Huseyn" userId="adae5209-c6e6-4ca0-9c10-c648d3d9e5be" providerId="ADAL" clId="{9C7598F4-F49D-406E-B0EF-463742A2A0E1}" dt="2023-11-01T14:09:26.054" v="34" actId="478"/>
          <ac:picMkLst>
            <pc:docMk/>
            <pc:sldMk cId="1384982207" sldId="828"/>
            <ac:picMk id="4" creationId="{CA9E722F-9F8C-994F-DF35-83DAA9D91052}"/>
          </ac:picMkLst>
        </pc:picChg>
      </pc:sldChg>
      <pc:sldChg chg="delSp modSp del mod">
        <pc:chgData name="Abdullayev, Huseyn" userId="adae5209-c6e6-4ca0-9c10-c648d3d9e5be" providerId="ADAL" clId="{9C7598F4-F49D-406E-B0EF-463742A2A0E1}" dt="2023-11-01T14:16:25.957" v="102" actId="2696"/>
        <pc:sldMkLst>
          <pc:docMk/>
          <pc:sldMk cId="3600218088" sldId="829"/>
        </pc:sldMkLst>
        <pc:picChg chg="del mod">
          <ac:chgData name="Abdullayev, Huseyn" userId="adae5209-c6e6-4ca0-9c10-c648d3d9e5be" providerId="ADAL" clId="{9C7598F4-F49D-406E-B0EF-463742A2A0E1}" dt="2023-11-01T14:09:28.776" v="35" actId="478"/>
          <ac:picMkLst>
            <pc:docMk/>
            <pc:sldMk cId="3600218088" sldId="829"/>
            <ac:picMk id="4" creationId="{A178CC14-7130-E2B9-ACEC-C12851A60272}"/>
          </ac:picMkLst>
        </pc:picChg>
      </pc:sldChg>
      <pc:sldChg chg="delSp del mod">
        <pc:chgData name="Abdullayev, Huseyn" userId="adae5209-c6e6-4ca0-9c10-c648d3d9e5be" providerId="ADAL" clId="{9C7598F4-F49D-406E-B0EF-463742A2A0E1}" dt="2023-11-01T14:16:29.313" v="103" actId="2696"/>
        <pc:sldMkLst>
          <pc:docMk/>
          <pc:sldMk cId="135794309" sldId="830"/>
        </pc:sldMkLst>
        <pc:picChg chg="del">
          <ac:chgData name="Abdullayev, Huseyn" userId="adae5209-c6e6-4ca0-9c10-c648d3d9e5be" providerId="ADAL" clId="{9C7598F4-F49D-406E-B0EF-463742A2A0E1}" dt="2023-11-01T14:09:30.992" v="36" actId="478"/>
          <ac:picMkLst>
            <pc:docMk/>
            <pc:sldMk cId="135794309" sldId="830"/>
            <ac:picMk id="4" creationId="{2BEB5CCE-E9B3-A0A6-1572-A90F7366085A}"/>
          </ac:picMkLst>
        </pc:picChg>
      </pc:sldChg>
      <pc:sldChg chg="addSp delSp modSp del mod">
        <pc:chgData name="Abdullayev, Huseyn" userId="adae5209-c6e6-4ca0-9c10-c648d3d9e5be" providerId="ADAL" clId="{9C7598F4-F49D-406E-B0EF-463742A2A0E1}" dt="2023-11-01T14:16:32.865" v="104" actId="2696"/>
        <pc:sldMkLst>
          <pc:docMk/>
          <pc:sldMk cId="4110004862" sldId="831"/>
        </pc:sldMkLst>
        <pc:spChg chg="del mod">
          <ac:chgData name="Abdullayev, Huseyn" userId="adae5209-c6e6-4ca0-9c10-c648d3d9e5be" providerId="ADAL" clId="{9C7598F4-F49D-406E-B0EF-463742A2A0E1}" dt="2023-11-01T14:09:36.703" v="38" actId="478"/>
          <ac:spMkLst>
            <pc:docMk/>
            <pc:sldMk cId="4110004862" sldId="831"/>
            <ac:spMk id="3" creationId="{D744E860-5CE4-2A74-0D58-CCABAE0B3375}"/>
          </ac:spMkLst>
        </pc:spChg>
        <pc:spChg chg="add mod">
          <ac:chgData name="Abdullayev, Huseyn" userId="adae5209-c6e6-4ca0-9c10-c648d3d9e5be" providerId="ADAL" clId="{9C7598F4-F49D-406E-B0EF-463742A2A0E1}" dt="2023-11-01T14:09:36.703" v="38" actId="478"/>
          <ac:spMkLst>
            <pc:docMk/>
            <pc:sldMk cId="4110004862" sldId="831"/>
            <ac:spMk id="5" creationId="{EC9563D3-A7D7-0696-3E6D-7EAE9AD8419A}"/>
          </ac:spMkLst>
        </pc:spChg>
      </pc:sldChg>
      <pc:sldChg chg="addSp delSp modSp del mod">
        <pc:chgData name="Abdullayev, Huseyn" userId="adae5209-c6e6-4ca0-9c10-c648d3d9e5be" providerId="ADAL" clId="{9C7598F4-F49D-406E-B0EF-463742A2A0E1}" dt="2023-11-01T14:16:35.425" v="105" actId="2696"/>
        <pc:sldMkLst>
          <pc:docMk/>
          <pc:sldMk cId="280110251" sldId="832"/>
        </pc:sldMkLst>
        <pc:spChg chg="del">
          <ac:chgData name="Abdullayev, Huseyn" userId="adae5209-c6e6-4ca0-9c10-c648d3d9e5be" providerId="ADAL" clId="{9C7598F4-F49D-406E-B0EF-463742A2A0E1}" dt="2023-11-01T14:09:44.054" v="39" actId="478"/>
          <ac:spMkLst>
            <pc:docMk/>
            <pc:sldMk cId="280110251" sldId="832"/>
            <ac:spMk id="3" creationId="{B3E5D2C1-9649-EB65-54EE-8AE7A434CE10}"/>
          </ac:spMkLst>
        </pc:spChg>
        <pc:spChg chg="add mod">
          <ac:chgData name="Abdullayev, Huseyn" userId="adae5209-c6e6-4ca0-9c10-c648d3d9e5be" providerId="ADAL" clId="{9C7598F4-F49D-406E-B0EF-463742A2A0E1}" dt="2023-11-01T14:09:44.054" v="39" actId="478"/>
          <ac:spMkLst>
            <pc:docMk/>
            <pc:sldMk cId="280110251" sldId="832"/>
            <ac:spMk id="5" creationId="{CB956D56-9220-1889-87F5-CEA6C9E57052}"/>
          </ac:spMkLst>
        </pc:spChg>
      </pc:sldChg>
      <pc:sldChg chg="addSp delSp modSp mod">
        <pc:chgData name="Abdullayev, Huseyn" userId="adae5209-c6e6-4ca0-9c10-c648d3d9e5be" providerId="ADAL" clId="{9C7598F4-F49D-406E-B0EF-463742A2A0E1}" dt="2023-11-01T14:29:54.460" v="183" actId="20577"/>
        <pc:sldMkLst>
          <pc:docMk/>
          <pc:sldMk cId="2051417719" sldId="833"/>
        </pc:sldMkLst>
        <pc:spChg chg="mod">
          <ac:chgData name="Abdullayev, Huseyn" userId="adae5209-c6e6-4ca0-9c10-c648d3d9e5be" providerId="ADAL" clId="{9C7598F4-F49D-406E-B0EF-463742A2A0E1}" dt="2023-11-01T14:29:54.460" v="183" actId="20577"/>
          <ac:spMkLst>
            <pc:docMk/>
            <pc:sldMk cId="2051417719" sldId="833"/>
            <ac:spMk id="2" creationId="{72D9802B-C517-886B-EE8B-1ED1B25FC8B0}"/>
          </ac:spMkLst>
        </pc:spChg>
        <pc:spChg chg="del">
          <ac:chgData name="Abdullayev, Huseyn" userId="adae5209-c6e6-4ca0-9c10-c648d3d9e5be" providerId="ADAL" clId="{9C7598F4-F49D-406E-B0EF-463742A2A0E1}" dt="2023-11-01T14:09:46.815" v="40" actId="478"/>
          <ac:spMkLst>
            <pc:docMk/>
            <pc:sldMk cId="2051417719" sldId="833"/>
            <ac:spMk id="3" creationId="{8BFDB209-9F22-908E-C68B-A901A639E412}"/>
          </ac:spMkLst>
        </pc:spChg>
        <pc:spChg chg="add del mod">
          <ac:chgData name="Abdullayev, Huseyn" userId="adae5209-c6e6-4ca0-9c10-c648d3d9e5be" providerId="ADAL" clId="{9C7598F4-F49D-406E-B0EF-463742A2A0E1}" dt="2023-11-01T14:09:51.313" v="41" actId="478"/>
          <ac:spMkLst>
            <pc:docMk/>
            <pc:sldMk cId="2051417719" sldId="833"/>
            <ac:spMk id="6" creationId="{ECB7AB8C-54DE-2D76-82DD-AF831E5AD29B}"/>
          </ac:spMkLst>
        </pc:spChg>
        <pc:spChg chg="add del">
          <ac:chgData name="Abdullayev, Huseyn" userId="adae5209-c6e6-4ca0-9c10-c648d3d9e5be" providerId="ADAL" clId="{9C7598F4-F49D-406E-B0EF-463742A2A0E1}" dt="2023-11-01T14:26:19.662" v="117" actId="478"/>
          <ac:spMkLst>
            <pc:docMk/>
            <pc:sldMk cId="2051417719" sldId="833"/>
            <ac:spMk id="8" creationId="{7E2C7AC5-1644-5029-9CFB-46B1A7ADD426}"/>
          </ac:spMkLst>
        </pc:spChg>
        <pc:spChg chg="add mod">
          <ac:chgData name="Abdullayev, Huseyn" userId="adae5209-c6e6-4ca0-9c10-c648d3d9e5be" providerId="ADAL" clId="{9C7598F4-F49D-406E-B0EF-463742A2A0E1}" dt="2023-11-01T14:29:31.280" v="172" actId="207"/>
          <ac:spMkLst>
            <pc:docMk/>
            <pc:sldMk cId="2051417719" sldId="833"/>
            <ac:spMk id="11" creationId="{A641F0BE-BE99-1A39-EF16-B3B7E7B3D204}"/>
          </ac:spMkLst>
        </pc:spChg>
        <pc:picChg chg="del">
          <ac:chgData name="Abdullayev, Huseyn" userId="adae5209-c6e6-4ca0-9c10-c648d3d9e5be" providerId="ADAL" clId="{9C7598F4-F49D-406E-B0EF-463742A2A0E1}" dt="2023-11-01T14:09:52.172" v="42" actId="478"/>
          <ac:picMkLst>
            <pc:docMk/>
            <pc:sldMk cId="2051417719" sldId="833"/>
            <ac:picMk id="4" creationId="{109BF84D-6E4F-3964-CAC5-A175B5B78A41}"/>
          </ac:picMkLst>
        </pc:picChg>
        <pc:picChg chg="add mod">
          <ac:chgData name="Abdullayev, Huseyn" userId="adae5209-c6e6-4ca0-9c10-c648d3d9e5be" providerId="ADAL" clId="{9C7598F4-F49D-406E-B0EF-463742A2A0E1}" dt="2023-11-01T14:28:49.115" v="131" actId="1076"/>
          <ac:picMkLst>
            <pc:docMk/>
            <pc:sldMk cId="2051417719" sldId="833"/>
            <ac:picMk id="10" creationId="{BF1D9A9B-AD82-0F19-7B31-CB24E17B5389}"/>
          </ac:picMkLst>
        </pc:picChg>
      </pc:sldChg>
      <pc:sldChg chg="addSp delSp modSp del mod">
        <pc:chgData name="Abdullayev, Huseyn" userId="adae5209-c6e6-4ca0-9c10-c648d3d9e5be" providerId="ADAL" clId="{9C7598F4-F49D-406E-B0EF-463742A2A0E1}" dt="2023-11-01T14:16:41.709" v="107" actId="2696"/>
        <pc:sldMkLst>
          <pc:docMk/>
          <pc:sldMk cId="3826518099" sldId="834"/>
        </pc:sldMkLst>
        <pc:spChg chg="add del mod">
          <ac:chgData name="Abdullayev, Huseyn" userId="adae5209-c6e6-4ca0-9c10-c648d3d9e5be" providerId="ADAL" clId="{9C7598F4-F49D-406E-B0EF-463742A2A0E1}" dt="2023-11-01T14:10:02.738" v="45" actId="478"/>
          <ac:spMkLst>
            <pc:docMk/>
            <pc:sldMk cId="3826518099" sldId="834"/>
            <ac:spMk id="5" creationId="{C2421B62-8890-F292-C06C-0BB50826C658}"/>
          </ac:spMkLst>
        </pc:spChg>
        <pc:picChg chg="del">
          <ac:chgData name="Abdullayev, Huseyn" userId="adae5209-c6e6-4ca0-9c10-c648d3d9e5be" providerId="ADAL" clId="{9C7598F4-F49D-406E-B0EF-463742A2A0E1}" dt="2023-11-01T14:10:03.887" v="46" actId="478"/>
          <ac:picMkLst>
            <pc:docMk/>
            <pc:sldMk cId="3826518099" sldId="834"/>
            <ac:picMk id="4" creationId="{38058853-33D4-D2B3-BBD1-FE7430CA5EAA}"/>
          </ac:picMkLst>
        </pc:picChg>
        <pc:picChg chg="del">
          <ac:chgData name="Abdullayev, Huseyn" userId="adae5209-c6e6-4ca0-9c10-c648d3d9e5be" providerId="ADAL" clId="{9C7598F4-F49D-406E-B0EF-463742A2A0E1}" dt="2023-11-01T14:09:56.187" v="43" actId="478"/>
          <ac:picMkLst>
            <pc:docMk/>
            <pc:sldMk cId="3826518099" sldId="834"/>
            <ac:picMk id="6" creationId="{B7EA5288-38E0-5F5F-CCF4-528910184EF6}"/>
          </ac:picMkLst>
        </pc:picChg>
      </pc:sldChg>
      <pc:sldChg chg="addSp delSp modSp del mod">
        <pc:chgData name="Abdullayev, Huseyn" userId="adae5209-c6e6-4ca0-9c10-c648d3d9e5be" providerId="ADAL" clId="{9C7598F4-F49D-406E-B0EF-463742A2A0E1}" dt="2023-11-01T14:16:39.273" v="106" actId="2696"/>
        <pc:sldMkLst>
          <pc:docMk/>
          <pc:sldMk cId="3487512873" sldId="835"/>
        </pc:sldMkLst>
        <pc:spChg chg="del">
          <ac:chgData name="Abdullayev, Huseyn" userId="adae5209-c6e6-4ca0-9c10-c648d3d9e5be" providerId="ADAL" clId="{9C7598F4-F49D-406E-B0EF-463742A2A0E1}" dt="2023-11-01T14:10:09.603" v="49" actId="478"/>
          <ac:spMkLst>
            <pc:docMk/>
            <pc:sldMk cId="3487512873" sldId="835"/>
            <ac:spMk id="3" creationId="{05110ACE-826A-D14E-BEF6-E0AD65809D85}"/>
          </ac:spMkLst>
        </pc:spChg>
        <pc:spChg chg="add mod">
          <ac:chgData name="Abdullayev, Huseyn" userId="adae5209-c6e6-4ca0-9c10-c648d3d9e5be" providerId="ADAL" clId="{9C7598F4-F49D-406E-B0EF-463742A2A0E1}" dt="2023-11-01T14:10:09.603" v="49" actId="478"/>
          <ac:spMkLst>
            <pc:docMk/>
            <pc:sldMk cId="3487512873" sldId="835"/>
            <ac:spMk id="7" creationId="{7ED3DBB0-AC18-E3AF-87AB-CD3B39F1040C}"/>
          </ac:spMkLst>
        </pc:spChg>
        <pc:picChg chg="del">
          <ac:chgData name="Abdullayev, Huseyn" userId="adae5209-c6e6-4ca0-9c10-c648d3d9e5be" providerId="ADAL" clId="{9C7598F4-F49D-406E-B0EF-463742A2A0E1}" dt="2023-11-01T14:10:06.013" v="47" actId="478"/>
          <ac:picMkLst>
            <pc:docMk/>
            <pc:sldMk cId="3487512873" sldId="835"/>
            <ac:picMk id="5" creationId="{979AD3A2-A539-6DB2-DBFF-0555532A09B7}"/>
          </ac:picMkLst>
        </pc:picChg>
        <pc:picChg chg="del">
          <ac:chgData name="Abdullayev, Huseyn" userId="adae5209-c6e6-4ca0-9c10-c648d3d9e5be" providerId="ADAL" clId="{9C7598F4-F49D-406E-B0EF-463742A2A0E1}" dt="2023-11-01T14:10:07.435" v="48" actId="478"/>
          <ac:picMkLst>
            <pc:docMk/>
            <pc:sldMk cId="3487512873" sldId="835"/>
            <ac:picMk id="6" creationId="{D2A5EEC1-BDB7-8FF3-2BFF-7B450606119F}"/>
          </ac:picMkLst>
        </pc:picChg>
        <pc:cxnChg chg="mod">
          <ac:chgData name="Abdullayev, Huseyn" userId="adae5209-c6e6-4ca0-9c10-c648d3d9e5be" providerId="ADAL" clId="{9C7598F4-F49D-406E-B0EF-463742A2A0E1}" dt="2023-11-01T14:10:07.435" v="48" actId="478"/>
          <ac:cxnSpMkLst>
            <pc:docMk/>
            <pc:sldMk cId="3487512873" sldId="835"/>
            <ac:cxnSpMk id="8" creationId="{5D852B09-4DEC-2F36-3E24-D95833C508A9}"/>
          </ac:cxnSpMkLst>
        </pc:cxnChg>
      </pc:sldChg>
      <pc:sldChg chg="modSp mod">
        <pc:chgData name="Abdullayev, Huseyn" userId="adae5209-c6e6-4ca0-9c10-c648d3d9e5be" providerId="ADAL" clId="{9C7598F4-F49D-406E-B0EF-463742A2A0E1}" dt="2023-11-01T15:00:33.352" v="854" actId="20577"/>
        <pc:sldMkLst>
          <pc:docMk/>
          <pc:sldMk cId="3892868418" sldId="836"/>
        </pc:sldMkLst>
        <pc:spChg chg="mod">
          <ac:chgData name="Abdullayev, Huseyn" userId="adae5209-c6e6-4ca0-9c10-c648d3d9e5be" providerId="ADAL" clId="{9C7598F4-F49D-406E-B0EF-463742A2A0E1}" dt="2023-11-01T15:00:33.352" v="854" actId="20577"/>
          <ac:spMkLst>
            <pc:docMk/>
            <pc:sldMk cId="3892868418" sldId="836"/>
            <ac:spMk id="2" creationId="{C67953B3-71D8-DB3D-1B8E-8A1BB45F347C}"/>
          </ac:spMkLst>
        </pc:spChg>
        <pc:spChg chg="mod">
          <ac:chgData name="Abdullayev, Huseyn" userId="adae5209-c6e6-4ca0-9c10-c648d3d9e5be" providerId="ADAL" clId="{9C7598F4-F49D-406E-B0EF-463742A2A0E1}" dt="2023-11-01T14:52:19.853" v="800" actId="1076"/>
          <ac:spMkLst>
            <pc:docMk/>
            <pc:sldMk cId="3892868418" sldId="836"/>
            <ac:spMk id="3" creationId="{285E4A50-6AC5-D611-BC17-DED8E2DE9537}"/>
          </ac:spMkLst>
        </pc:spChg>
      </pc:sldChg>
      <pc:sldChg chg="addSp delSp modSp add mod">
        <pc:chgData name="Abdullayev, Huseyn" userId="adae5209-c6e6-4ca0-9c10-c648d3d9e5be" providerId="ADAL" clId="{9C7598F4-F49D-406E-B0EF-463742A2A0E1}" dt="2023-11-01T14:59:31.375" v="843" actId="14100"/>
        <pc:sldMkLst>
          <pc:docMk/>
          <pc:sldMk cId="502399358" sldId="837"/>
        </pc:sldMkLst>
        <pc:spChg chg="mod">
          <ac:chgData name="Abdullayev, Huseyn" userId="adae5209-c6e6-4ca0-9c10-c648d3d9e5be" providerId="ADAL" clId="{9C7598F4-F49D-406E-B0EF-463742A2A0E1}" dt="2023-11-01T14:14:11.319" v="89"/>
          <ac:spMkLst>
            <pc:docMk/>
            <pc:sldMk cId="502399358" sldId="837"/>
            <ac:spMk id="2" creationId="{2152F580-2241-C1C9-EAC1-78DBEC5D2BF5}"/>
          </ac:spMkLst>
        </pc:spChg>
        <pc:spChg chg="mod">
          <ac:chgData name="Abdullayev, Huseyn" userId="adae5209-c6e6-4ca0-9c10-c648d3d9e5be" providerId="ADAL" clId="{9C7598F4-F49D-406E-B0EF-463742A2A0E1}" dt="2023-11-01T14:59:31.375" v="843" actId="14100"/>
          <ac:spMkLst>
            <pc:docMk/>
            <pc:sldMk cId="502399358" sldId="837"/>
            <ac:spMk id="4" creationId="{4934A515-531D-4949-8D03-2F9B1A48D223}"/>
          </ac:spMkLst>
        </pc:spChg>
        <pc:picChg chg="add del mod">
          <ac:chgData name="Abdullayev, Huseyn" userId="adae5209-c6e6-4ca0-9c10-c648d3d9e5be" providerId="ADAL" clId="{9C7598F4-F49D-406E-B0EF-463742A2A0E1}" dt="2023-11-01T14:31:12.465" v="186" actId="478"/>
          <ac:picMkLst>
            <pc:docMk/>
            <pc:sldMk cId="502399358" sldId="837"/>
            <ac:picMk id="3" creationId="{D3737EAD-A9E8-F615-C48C-2589DBDDE4CC}"/>
          </ac:picMkLst>
        </pc:picChg>
      </pc:sldChg>
      <pc:sldChg chg="addSp delSp modSp add mod">
        <pc:chgData name="Abdullayev, Huseyn" userId="adae5209-c6e6-4ca0-9c10-c648d3d9e5be" providerId="ADAL" clId="{9C7598F4-F49D-406E-B0EF-463742A2A0E1}" dt="2023-11-02T07:24:49.304" v="862" actId="1076"/>
        <pc:sldMkLst>
          <pc:docMk/>
          <pc:sldMk cId="718418249" sldId="838"/>
        </pc:sldMkLst>
        <pc:spChg chg="add del mod">
          <ac:chgData name="Abdullayev, Huseyn" userId="adae5209-c6e6-4ca0-9c10-c648d3d9e5be" providerId="ADAL" clId="{9C7598F4-F49D-406E-B0EF-463742A2A0E1}" dt="2023-11-01T14:32:06.820" v="197" actId="478"/>
          <ac:spMkLst>
            <pc:docMk/>
            <pc:sldMk cId="718418249" sldId="838"/>
            <ac:spMk id="5" creationId="{7CAEDB7D-C9BF-29F6-D997-20022FED28AA}"/>
          </ac:spMkLst>
        </pc:spChg>
        <pc:spChg chg="add mod">
          <ac:chgData name="Abdullayev, Huseyn" userId="adae5209-c6e6-4ca0-9c10-c648d3d9e5be" providerId="ADAL" clId="{9C7598F4-F49D-406E-B0EF-463742A2A0E1}" dt="2023-11-02T07:24:49.304" v="862" actId="1076"/>
          <ac:spMkLst>
            <pc:docMk/>
            <pc:sldMk cId="718418249" sldId="838"/>
            <ac:spMk id="6" creationId="{3366ED3E-DADB-A896-988F-4C5975F38A24}"/>
          </ac:spMkLst>
        </pc:spChg>
        <pc:spChg chg="del">
          <ac:chgData name="Abdullayev, Huseyn" userId="adae5209-c6e6-4ca0-9c10-c648d3d9e5be" providerId="ADAL" clId="{9C7598F4-F49D-406E-B0EF-463742A2A0E1}" dt="2023-11-01T14:31:24.579" v="189" actId="478"/>
          <ac:spMkLst>
            <pc:docMk/>
            <pc:sldMk cId="718418249" sldId="838"/>
            <ac:spMk id="11" creationId="{A641F0BE-BE99-1A39-EF16-B3B7E7B3D204}"/>
          </ac:spMkLst>
        </pc:spChg>
        <pc:picChg chg="add mod">
          <ac:chgData name="Abdullayev, Huseyn" userId="adae5209-c6e6-4ca0-9c10-c648d3d9e5be" providerId="ADAL" clId="{9C7598F4-F49D-406E-B0EF-463742A2A0E1}" dt="2023-11-01T14:31:29.958" v="191" actId="1076"/>
          <ac:picMkLst>
            <pc:docMk/>
            <pc:sldMk cId="718418249" sldId="838"/>
            <ac:picMk id="3" creationId="{0630F3C6-C98F-4F66-B749-46DD79A78707}"/>
          </ac:picMkLst>
        </pc:picChg>
        <pc:picChg chg="del">
          <ac:chgData name="Abdullayev, Huseyn" userId="adae5209-c6e6-4ca0-9c10-c648d3d9e5be" providerId="ADAL" clId="{9C7598F4-F49D-406E-B0EF-463742A2A0E1}" dt="2023-11-01T14:31:21.475" v="188" actId="478"/>
          <ac:picMkLst>
            <pc:docMk/>
            <pc:sldMk cId="718418249" sldId="838"/>
            <ac:picMk id="10" creationId="{BF1D9A9B-AD82-0F19-7B31-CB24E17B5389}"/>
          </ac:picMkLst>
        </pc:picChg>
      </pc:sldChg>
      <pc:sldChg chg="addSp delSp modSp add mod">
        <pc:chgData name="Abdullayev, Huseyn" userId="adae5209-c6e6-4ca0-9c10-c648d3d9e5be" providerId="ADAL" clId="{9C7598F4-F49D-406E-B0EF-463742A2A0E1}" dt="2023-11-02T07:24:43.443" v="861" actId="14100"/>
        <pc:sldMkLst>
          <pc:docMk/>
          <pc:sldMk cId="2885428632" sldId="839"/>
        </pc:sldMkLst>
        <pc:spChg chg="mod">
          <ac:chgData name="Abdullayev, Huseyn" userId="adae5209-c6e6-4ca0-9c10-c648d3d9e5be" providerId="ADAL" clId="{9C7598F4-F49D-406E-B0EF-463742A2A0E1}" dt="2023-11-01T14:54:07.663" v="805" actId="20577"/>
          <ac:spMkLst>
            <pc:docMk/>
            <pc:sldMk cId="2885428632" sldId="839"/>
            <ac:spMk id="2" creationId="{72D9802B-C517-886B-EE8B-1ED1B25FC8B0}"/>
          </ac:spMkLst>
        </pc:spChg>
        <pc:spChg chg="mod">
          <ac:chgData name="Abdullayev, Huseyn" userId="adae5209-c6e6-4ca0-9c10-c648d3d9e5be" providerId="ADAL" clId="{9C7598F4-F49D-406E-B0EF-463742A2A0E1}" dt="2023-11-02T07:24:43.443" v="861" actId="14100"/>
          <ac:spMkLst>
            <pc:docMk/>
            <pc:sldMk cId="2885428632" sldId="839"/>
            <ac:spMk id="6" creationId="{3366ED3E-DADB-A896-988F-4C5975F38A24}"/>
          </ac:spMkLst>
        </pc:spChg>
        <pc:spChg chg="add mod">
          <ac:chgData name="Abdullayev, Huseyn" userId="adae5209-c6e6-4ca0-9c10-c648d3d9e5be" providerId="ADAL" clId="{9C7598F4-F49D-406E-B0EF-463742A2A0E1}" dt="2023-11-01T14:57:57.086" v="837" actId="1076"/>
          <ac:spMkLst>
            <pc:docMk/>
            <pc:sldMk cId="2885428632" sldId="839"/>
            <ac:spMk id="9" creationId="{0B69C102-3D2F-2D6A-2780-A39CC09AA397}"/>
          </ac:spMkLst>
        </pc:spChg>
        <pc:picChg chg="del mod">
          <ac:chgData name="Abdullayev, Huseyn" userId="adae5209-c6e6-4ca0-9c10-c648d3d9e5be" providerId="ADAL" clId="{9C7598F4-F49D-406E-B0EF-463742A2A0E1}" dt="2023-11-01T14:55:30.073" v="807" actId="478"/>
          <ac:picMkLst>
            <pc:docMk/>
            <pc:sldMk cId="2885428632" sldId="839"/>
            <ac:picMk id="3" creationId="{0630F3C6-C98F-4F66-B749-46DD79A78707}"/>
          </ac:picMkLst>
        </pc:picChg>
        <pc:picChg chg="add del mod">
          <ac:chgData name="Abdullayev, Huseyn" userId="adae5209-c6e6-4ca0-9c10-c648d3d9e5be" providerId="ADAL" clId="{9C7598F4-F49D-406E-B0EF-463742A2A0E1}" dt="2023-11-01T14:56:47.534" v="815" actId="478"/>
          <ac:picMkLst>
            <pc:docMk/>
            <pc:sldMk cId="2885428632" sldId="839"/>
            <ac:picMk id="5" creationId="{EFDC9555-0F11-D75B-692B-4034C34D724B}"/>
          </ac:picMkLst>
        </pc:picChg>
        <pc:picChg chg="add mod">
          <ac:chgData name="Abdullayev, Huseyn" userId="adae5209-c6e6-4ca0-9c10-c648d3d9e5be" providerId="ADAL" clId="{9C7598F4-F49D-406E-B0EF-463742A2A0E1}" dt="2023-11-01T14:57:08.714" v="822" actId="14100"/>
          <ac:picMkLst>
            <pc:docMk/>
            <pc:sldMk cId="2885428632" sldId="839"/>
            <ac:picMk id="8" creationId="{172562B8-5954-627D-EDDB-E4CF7C4EBDFF}"/>
          </ac:picMkLst>
        </pc:picChg>
      </pc:sldChg>
      <pc:sldChg chg="modSp new del mod">
        <pc:chgData name="Abdullayev, Huseyn" userId="adae5209-c6e6-4ca0-9c10-c648d3d9e5be" providerId="ADAL" clId="{9C7598F4-F49D-406E-B0EF-463742A2A0E1}" dt="2023-11-01T15:00:47.674" v="855" actId="2696"/>
        <pc:sldMkLst>
          <pc:docMk/>
          <pc:sldMk cId="3321033169" sldId="840"/>
        </pc:sldMkLst>
        <pc:spChg chg="mod">
          <ac:chgData name="Abdullayev, Huseyn" userId="adae5209-c6e6-4ca0-9c10-c648d3d9e5be" providerId="ADAL" clId="{9C7598F4-F49D-406E-B0EF-463742A2A0E1}" dt="2023-11-01T14:43:29.110" v="599"/>
          <ac:spMkLst>
            <pc:docMk/>
            <pc:sldMk cId="3321033169" sldId="840"/>
            <ac:spMk id="2" creationId="{735BF008-8191-28C6-5DCA-0E0E065610A4}"/>
          </ac:spMkLst>
        </pc:spChg>
        <pc:spChg chg="mod">
          <ac:chgData name="Abdullayev, Huseyn" userId="adae5209-c6e6-4ca0-9c10-c648d3d9e5be" providerId="ADAL" clId="{9C7598F4-F49D-406E-B0EF-463742A2A0E1}" dt="2023-11-01T14:44:40.760" v="605" actId="5793"/>
          <ac:spMkLst>
            <pc:docMk/>
            <pc:sldMk cId="3321033169" sldId="840"/>
            <ac:spMk id="3" creationId="{295FCC3F-5616-D656-8F80-851CEE87A358}"/>
          </ac:spMkLst>
        </pc:spChg>
      </pc:sldChg>
    </pc:docChg>
  </pc:docChgLst>
</pc:chgInfo>
</file>

<file path=ppt/comments/modernComment_17F_7720AEBF.xml><?xml version="1.0" encoding="utf-8"?>
<p188:cmLst xmlns:a="http://schemas.openxmlformats.org/drawingml/2006/main" xmlns:r="http://schemas.openxmlformats.org/officeDocument/2006/relationships" xmlns:p188="http://schemas.microsoft.com/office/powerpoint/2018/8/main">
  <p188:cm id="{8D2E0180-0D4C-374B-8F5E-9F8B6DAB9B95}" authorId="{1A6B7515-AC56-8A49-65F4-965C7AB42697}" created="2022-10-04T13:59:26.328">
    <ac:deMkLst xmlns:ac="http://schemas.microsoft.com/office/drawing/2013/main/command">
      <pc:docMk xmlns:pc="http://schemas.microsoft.com/office/powerpoint/2013/main/command"/>
      <pc:sldMk xmlns:pc="http://schemas.microsoft.com/office/powerpoint/2013/main/command" cId="1998630591" sldId="383"/>
      <ac:picMk id="5" creationId="{00000000-0000-0000-0000-000000000000}"/>
    </ac:deMkLst>
    <p188:txBody>
      <a:bodyPr/>
      <a:lstStyle/>
      <a:p>
        <a:r>
          <a:rPr lang="de-DE"/>
          <a:t>Rechtsklick auf das Bild &gt; Bild ändern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91180-AF44-443B-9C04-441F042561A5}" type="datetimeFigureOut">
              <a:rPr lang="de-DE" smtClean="0"/>
              <a:t>19.01.2024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92F62-3990-494B-AFCA-EB84601AEB6B}" type="slidenum">
              <a:rPr lang="de-DE" smtClean="0"/>
              <a:t>‹#›</a:t>
            </a:fld>
            <a:endParaRPr lang="de-DE"/>
          </a:p>
        </p:txBody>
      </p:sp>
    </p:spTree>
    <p:extLst>
      <p:ext uri="{BB962C8B-B14F-4D97-AF65-F5344CB8AC3E}">
        <p14:creationId xmlns:p14="http://schemas.microsoft.com/office/powerpoint/2010/main" val="2717932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Zum Wechsel des Titelbildes: Bild auswählen &gt; Bildformat (Oben in Menüleiste) &gt; Bild ändern &gt; Neues Bild auswählen</a:t>
            </a:r>
          </a:p>
        </p:txBody>
      </p:sp>
      <p:sp>
        <p:nvSpPr>
          <p:cNvPr id="4" name="Foliennummernplatzhalter 3"/>
          <p:cNvSpPr>
            <a:spLocks noGrp="1"/>
          </p:cNvSpPr>
          <p:nvPr>
            <p:ph type="sldNum" sz="quarter" idx="5"/>
          </p:nvPr>
        </p:nvSpPr>
        <p:spPr/>
        <p:txBody>
          <a:bodyPr/>
          <a:lstStyle/>
          <a:p>
            <a:fld id="{3A492F62-3990-494B-AFCA-EB84601AEB6B}" type="slidenum">
              <a:rPr lang="de-DE" smtClean="0"/>
              <a:t>1</a:t>
            </a:fld>
            <a:endParaRPr lang="de-DE"/>
          </a:p>
        </p:txBody>
      </p:sp>
    </p:spTree>
    <p:extLst>
      <p:ext uri="{BB962C8B-B14F-4D97-AF65-F5344CB8AC3E}">
        <p14:creationId xmlns:p14="http://schemas.microsoft.com/office/powerpoint/2010/main" val="2940202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4EE76-63CA-4CD0-9A4B-92079BB1FF89}"/>
              </a:ext>
            </a:extLst>
          </p:cNvPr>
          <p:cNvSpPr>
            <a:spLocks noGrp="1"/>
          </p:cNvSpPr>
          <p:nvPr>
            <p:ph type="ctrTitle"/>
          </p:nvPr>
        </p:nvSpPr>
        <p:spPr>
          <a:xfrm>
            <a:off x="1524000" y="1990725"/>
            <a:ext cx="9144000" cy="1519238"/>
          </a:xfrm>
          <a:solidFill>
            <a:schemeClr val="bg1">
              <a:alpha val="48000"/>
            </a:schemeClr>
          </a:solidFill>
          <a:effectLst/>
        </p:spPr>
        <p:txBody>
          <a:bodyPr anchor="ctr">
            <a:normAutofit/>
          </a:bodyPr>
          <a:lstStyle>
            <a:lvl1pPr algn="l">
              <a:defRPr sz="4800">
                <a:solidFill>
                  <a:schemeClr val="tx2"/>
                </a:solidFill>
              </a:defRPr>
            </a:lvl1pPr>
          </a:lstStyle>
          <a:p>
            <a:r>
              <a:rPr lang="de-DE"/>
              <a:t>Mastertitelformat bearbeiten</a:t>
            </a:r>
          </a:p>
        </p:txBody>
      </p:sp>
      <p:sp>
        <p:nvSpPr>
          <p:cNvPr id="3" name="Untertitel 2">
            <a:extLst>
              <a:ext uri="{FF2B5EF4-FFF2-40B4-BE49-F238E27FC236}">
                <a16:creationId xmlns:a16="http://schemas.microsoft.com/office/drawing/2014/main" id="{8884F863-0A6F-4086-90B1-2DD26CB8490F}"/>
              </a:ext>
            </a:extLst>
          </p:cNvPr>
          <p:cNvSpPr>
            <a:spLocks noGrp="1"/>
          </p:cNvSpPr>
          <p:nvPr>
            <p:ph type="subTitle" idx="1"/>
          </p:nvPr>
        </p:nvSpPr>
        <p:spPr>
          <a:xfrm>
            <a:off x="1524000" y="3602038"/>
            <a:ext cx="9144000" cy="1246187"/>
          </a:xfrm>
          <a:solidFill>
            <a:schemeClr val="bg1">
              <a:alpha val="48000"/>
            </a:schemeClr>
          </a:solidFill>
          <a:effectLst/>
        </p:spPr>
        <p:txBody>
          <a:bodyPr anchor="ct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4" name="Grafik 10">
            <a:extLst>
              <a:ext uri="{FF2B5EF4-FFF2-40B4-BE49-F238E27FC236}">
                <a16:creationId xmlns:a16="http://schemas.microsoft.com/office/drawing/2014/main" id="{AD6CF8C3-C356-6DAC-1589-E3758284D5CA}"/>
              </a:ext>
            </a:extLst>
          </p:cNvPr>
          <p:cNvPicPr>
            <a:picLocks noChangeAspect="1" noChangeArrowheads="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8336841" y="390142"/>
            <a:ext cx="2519581" cy="178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9827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el_Blanko_Log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CE5A6-58DE-4849-9BC4-45B6D269EE5B}"/>
              </a:ext>
            </a:extLst>
          </p:cNvPr>
          <p:cNvSpPr>
            <a:spLocks noGrp="1"/>
          </p:cNvSpPr>
          <p:nvPr>
            <p:ph type="title"/>
          </p:nvPr>
        </p:nvSpPr>
        <p:spPr/>
        <p:txBody>
          <a:bodyPr/>
          <a:lstStyle/>
          <a:p>
            <a:r>
              <a:rPr lang="de-DE"/>
              <a:t>Mastertitelformat bearbeiten</a:t>
            </a:r>
          </a:p>
        </p:txBody>
      </p:sp>
      <p:sp>
        <p:nvSpPr>
          <p:cNvPr id="4" name="Rechteck 3">
            <a:extLst>
              <a:ext uri="{FF2B5EF4-FFF2-40B4-BE49-F238E27FC236}">
                <a16:creationId xmlns:a16="http://schemas.microsoft.com/office/drawing/2014/main" id="{8E5BFE99-8D5C-A343-8B02-4A39B02F0538}"/>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75476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Titel_Blank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CE5A6-58DE-4849-9BC4-45B6D269EE5B}"/>
              </a:ext>
            </a:extLst>
          </p:cNvPr>
          <p:cNvSpPr>
            <a:spLocks noGrp="1"/>
          </p:cNvSpPr>
          <p:nvPr>
            <p:ph type="title"/>
          </p:nvPr>
        </p:nvSpPr>
        <p:spPr/>
        <p:txBody>
          <a:bodyPr/>
          <a:lstStyle/>
          <a:p>
            <a:r>
              <a:rPr lang="de-DE"/>
              <a:t>Mastertitelformat bearbeiten</a:t>
            </a:r>
          </a:p>
        </p:txBody>
      </p:sp>
      <p:sp>
        <p:nvSpPr>
          <p:cNvPr id="3" name="Rechteck 2">
            <a:extLst>
              <a:ext uri="{FF2B5EF4-FFF2-40B4-BE49-F238E27FC236}">
                <a16:creationId xmlns:a16="http://schemas.microsoft.com/office/drawing/2014/main" id="{D29DA1A3-57B1-44AE-A39D-3E4E963E8CA6}"/>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68338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734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798FF7-C9CF-40F4-9B50-F80F5D1D545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409A9BE-285F-4AA7-9C6B-514975C86F5C}"/>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Textplatzhalter 3">
            <a:extLst>
              <a:ext uri="{FF2B5EF4-FFF2-40B4-BE49-F238E27FC236}">
                <a16:creationId xmlns:a16="http://schemas.microsoft.com/office/drawing/2014/main" id="{4057F8B2-4DFA-4E24-AEDD-C88837622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2EA1488-5CDE-4EE2-AEFA-64B7F5FDE909}"/>
              </a:ext>
            </a:extLst>
          </p:cNvPr>
          <p:cNvSpPr>
            <a:spLocks noGrp="1"/>
          </p:cNvSpPr>
          <p:nvPr>
            <p:ph type="dt" sz="half" idx="10"/>
          </p:nvPr>
        </p:nvSpPr>
        <p:spPr>
          <a:xfrm>
            <a:off x="838200" y="6356350"/>
            <a:ext cx="2743200" cy="365125"/>
          </a:xfrm>
          <a:prstGeom prst="rect">
            <a:avLst/>
          </a:prstGeom>
        </p:spPr>
        <p:txBody>
          <a:bodyPr/>
          <a:lstStyle/>
          <a:p>
            <a:fld id="{F258DD4C-7DE9-4325-B6C9-D6F272D71F77}" type="datetimeFigureOut">
              <a:rPr lang="de-DE" smtClean="0"/>
              <a:t>19.01.2024</a:t>
            </a:fld>
            <a:endParaRPr lang="de-DE"/>
          </a:p>
        </p:txBody>
      </p:sp>
      <p:sp>
        <p:nvSpPr>
          <p:cNvPr id="6" name="Fußzeilenplatzhalter 5">
            <a:extLst>
              <a:ext uri="{FF2B5EF4-FFF2-40B4-BE49-F238E27FC236}">
                <a16:creationId xmlns:a16="http://schemas.microsoft.com/office/drawing/2014/main" id="{06D26E11-7B73-47D2-B2CD-2747B8270C41}"/>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6D1703FD-31E8-40BC-81AE-A3211B440B9D}"/>
              </a:ext>
            </a:extLst>
          </p:cNvPr>
          <p:cNvSpPr>
            <a:spLocks noGrp="1"/>
          </p:cNvSpPr>
          <p:nvPr>
            <p:ph type="sldNum" sz="quarter" idx="12"/>
          </p:nvPr>
        </p:nvSpPr>
        <p:spPr>
          <a:xfrm>
            <a:off x="8610600" y="6356350"/>
            <a:ext cx="2743200" cy="365125"/>
          </a:xfrm>
          <a:prstGeom prst="rect">
            <a:avLst/>
          </a:prstGeom>
        </p:spPr>
        <p:txBody>
          <a:bodyPr/>
          <a:lstStyle/>
          <a:p>
            <a:fld id="{CF58913E-ED76-4741-A96B-82DB98256695}" type="slidenum">
              <a:rPr lang="de-DE" smtClean="0"/>
              <a:t>‹#›</a:t>
            </a:fld>
            <a:endParaRPr lang="de-DE"/>
          </a:p>
        </p:txBody>
      </p:sp>
    </p:spTree>
    <p:extLst>
      <p:ext uri="{BB962C8B-B14F-4D97-AF65-F5344CB8AC3E}">
        <p14:creationId xmlns:p14="http://schemas.microsoft.com/office/powerpoint/2010/main" val="1713306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1216A9-33A4-4E67-BB00-BABFA2DA65F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627EFF8-871E-470B-94C7-EB7338A694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08E0D1FA-65E6-4571-9CCD-9949E1BB3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E3EFC62-90D1-4AEE-8E6A-F782DB3083E9}"/>
              </a:ext>
            </a:extLst>
          </p:cNvPr>
          <p:cNvSpPr>
            <a:spLocks noGrp="1"/>
          </p:cNvSpPr>
          <p:nvPr>
            <p:ph type="dt" sz="half" idx="10"/>
          </p:nvPr>
        </p:nvSpPr>
        <p:spPr>
          <a:xfrm>
            <a:off x="838200" y="6356350"/>
            <a:ext cx="2743200" cy="365125"/>
          </a:xfrm>
          <a:prstGeom prst="rect">
            <a:avLst/>
          </a:prstGeom>
        </p:spPr>
        <p:txBody>
          <a:bodyPr/>
          <a:lstStyle/>
          <a:p>
            <a:fld id="{F258DD4C-7DE9-4325-B6C9-D6F272D71F77}" type="datetimeFigureOut">
              <a:rPr lang="de-DE" smtClean="0"/>
              <a:t>19.01.2024</a:t>
            </a:fld>
            <a:endParaRPr lang="de-DE"/>
          </a:p>
        </p:txBody>
      </p:sp>
      <p:sp>
        <p:nvSpPr>
          <p:cNvPr id="6" name="Fußzeilenplatzhalter 5">
            <a:extLst>
              <a:ext uri="{FF2B5EF4-FFF2-40B4-BE49-F238E27FC236}">
                <a16:creationId xmlns:a16="http://schemas.microsoft.com/office/drawing/2014/main" id="{8BDB8903-6B07-4E66-83A1-416C5F4AED18}"/>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D99181A7-6F28-42AC-83E2-0FB11FD38172}"/>
              </a:ext>
            </a:extLst>
          </p:cNvPr>
          <p:cNvSpPr>
            <a:spLocks noGrp="1"/>
          </p:cNvSpPr>
          <p:nvPr>
            <p:ph type="sldNum" sz="quarter" idx="12"/>
          </p:nvPr>
        </p:nvSpPr>
        <p:spPr>
          <a:xfrm>
            <a:off x="8610600" y="6356350"/>
            <a:ext cx="2743200" cy="365125"/>
          </a:xfrm>
          <a:prstGeom prst="rect">
            <a:avLst/>
          </a:prstGeom>
        </p:spPr>
        <p:txBody>
          <a:bodyPr/>
          <a:lstStyle/>
          <a:p>
            <a:fld id="{CF58913E-ED76-4741-A96B-82DB98256695}" type="slidenum">
              <a:rPr lang="de-DE" smtClean="0"/>
              <a:t>‹#›</a:t>
            </a:fld>
            <a:endParaRPr lang="de-DE"/>
          </a:p>
        </p:txBody>
      </p:sp>
    </p:spTree>
    <p:extLst>
      <p:ext uri="{BB962C8B-B14F-4D97-AF65-F5344CB8AC3E}">
        <p14:creationId xmlns:p14="http://schemas.microsoft.com/office/powerpoint/2010/main" val="2282875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P_allgemein">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74A42AA-FFED-40DC-8833-23BAF584895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20770" y="118997"/>
            <a:ext cx="11964837" cy="6626270"/>
          </a:xfrm>
          <a:prstGeom prst="rect">
            <a:avLst/>
          </a:prstGeom>
        </p:spPr>
      </p:pic>
      <p:sp>
        <p:nvSpPr>
          <p:cNvPr id="6" name="Rechteck 5">
            <a:extLst>
              <a:ext uri="{FF2B5EF4-FFF2-40B4-BE49-F238E27FC236}">
                <a16:creationId xmlns:a16="http://schemas.microsoft.com/office/drawing/2014/main" id="{7CCC695A-12F5-4CDD-A6B4-560E843C810B}"/>
              </a:ext>
            </a:extLst>
          </p:cNvPr>
          <p:cNvSpPr/>
          <p:nvPr userDrawn="1"/>
        </p:nvSpPr>
        <p:spPr>
          <a:xfrm>
            <a:off x="6096000" y="-97529"/>
            <a:ext cx="6096000" cy="6911603"/>
          </a:xfrm>
          <a:prstGeom prst="rect">
            <a:avLst/>
          </a:prstGeom>
          <a:solidFill>
            <a:srgbClr val="FDFDF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 name="Gruppieren 6">
            <a:extLst>
              <a:ext uri="{FF2B5EF4-FFF2-40B4-BE49-F238E27FC236}">
                <a16:creationId xmlns:a16="http://schemas.microsoft.com/office/drawing/2014/main" id="{8640A809-1E93-0164-AC2A-6C867613E7AA}"/>
              </a:ext>
            </a:extLst>
          </p:cNvPr>
          <p:cNvGrpSpPr>
            <a:grpSpLocks/>
          </p:cNvGrpSpPr>
          <p:nvPr userDrawn="1"/>
        </p:nvGrpSpPr>
        <p:grpSpPr bwMode="auto">
          <a:xfrm>
            <a:off x="6215063" y="5218113"/>
            <a:ext cx="5711825" cy="1414462"/>
            <a:chOff x="6110735" y="2618854"/>
            <a:chExt cx="5711072" cy="1415772"/>
          </a:xfrm>
        </p:grpSpPr>
        <p:sp>
          <p:nvSpPr>
            <p:cNvPr id="3" name="Rectangle 1">
              <a:extLst>
                <a:ext uri="{FF2B5EF4-FFF2-40B4-BE49-F238E27FC236}">
                  <a16:creationId xmlns:a16="http://schemas.microsoft.com/office/drawing/2014/main" id="{1370A278-79DC-EE6D-ED30-DEFE8F53D697}"/>
                </a:ext>
              </a:extLst>
            </p:cNvPr>
            <p:cNvSpPr>
              <a:spLocks noChangeArrowheads="1"/>
            </p:cNvSpPr>
            <p:nvPr userDrawn="1"/>
          </p:nvSpPr>
          <p:spPr bwMode="auto">
            <a:xfrm>
              <a:off x="6110735" y="2618854"/>
              <a:ext cx="2560299" cy="1415772"/>
            </a:xfrm>
            <a:prstGeom prst="rect">
              <a:avLst/>
            </a:prstGeom>
            <a:noFill/>
            <a:ln>
              <a:noFill/>
            </a:ln>
            <a:effectLst/>
          </p:spPr>
          <p:txBody>
            <a:bodyPr anchor="ctr">
              <a:spAutoFit/>
            </a:bodyPr>
            <a:lstStyle>
              <a:lvl1pPr>
                <a:defRPr>
                  <a:solidFill>
                    <a:schemeClr val="tx1"/>
                  </a:solidFill>
                  <a:latin typeface="Arial Nova Cond Light" panose="020B0306020202020204" pitchFamily="34" charset="0"/>
                </a:defRPr>
              </a:lvl1pPr>
              <a:lvl2pPr marL="742950" indent="-285750">
                <a:defRPr>
                  <a:solidFill>
                    <a:schemeClr val="tx1"/>
                  </a:solidFill>
                  <a:latin typeface="Arial Nova Cond Light" panose="020B0306020202020204" pitchFamily="34" charset="0"/>
                </a:defRPr>
              </a:lvl2pPr>
              <a:lvl3pPr marL="1143000" indent="-228600">
                <a:defRPr>
                  <a:solidFill>
                    <a:schemeClr val="tx1"/>
                  </a:solidFill>
                  <a:latin typeface="Arial Nova Cond Light" panose="020B0306020202020204" pitchFamily="34" charset="0"/>
                </a:defRPr>
              </a:lvl3pPr>
              <a:lvl4pPr marL="1600200" indent="-228600">
                <a:defRPr>
                  <a:solidFill>
                    <a:schemeClr val="tx1"/>
                  </a:solidFill>
                  <a:latin typeface="Arial Nova Cond Light" panose="020B0306020202020204" pitchFamily="34" charset="0"/>
                </a:defRPr>
              </a:lvl4pPr>
              <a:lvl5pPr marL="2057400" indent="-228600">
                <a:defRPr>
                  <a:solidFill>
                    <a:schemeClr val="tx1"/>
                  </a:solidFill>
                  <a:latin typeface="Arial Nova Cond Light" panose="020B0306020202020204" pitchFamily="34" charset="0"/>
                </a:defRPr>
              </a:lvl5pPr>
              <a:lvl6pPr marL="2514600" indent="-228600" fontAlgn="base">
                <a:spcBef>
                  <a:spcPct val="0"/>
                </a:spcBef>
                <a:spcAft>
                  <a:spcPct val="0"/>
                </a:spcAft>
                <a:defRPr>
                  <a:solidFill>
                    <a:schemeClr val="tx1"/>
                  </a:solidFill>
                  <a:latin typeface="Arial Nova Cond Light" panose="020B0306020202020204" pitchFamily="34" charset="0"/>
                </a:defRPr>
              </a:lvl6pPr>
              <a:lvl7pPr marL="2971800" indent="-228600" fontAlgn="base">
                <a:spcBef>
                  <a:spcPct val="0"/>
                </a:spcBef>
                <a:spcAft>
                  <a:spcPct val="0"/>
                </a:spcAft>
                <a:defRPr>
                  <a:solidFill>
                    <a:schemeClr val="tx1"/>
                  </a:solidFill>
                  <a:latin typeface="Arial Nova Cond Light" panose="020B0306020202020204" pitchFamily="34" charset="0"/>
                </a:defRPr>
              </a:lvl7pPr>
              <a:lvl8pPr marL="3429000" indent="-228600" fontAlgn="base">
                <a:spcBef>
                  <a:spcPct val="0"/>
                </a:spcBef>
                <a:spcAft>
                  <a:spcPct val="0"/>
                </a:spcAft>
                <a:defRPr>
                  <a:solidFill>
                    <a:schemeClr val="tx1"/>
                  </a:solidFill>
                  <a:latin typeface="Arial Nova Cond Light" panose="020B0306020202020204" pitchFamily="34" charset="0"/>
                </a:defRPr>
              </a:lvl8pPr>
              <a:lvl9pPr marL="3886200" indent="-228600" fontAlgn="base">
                <a:spcBef>
                  <a:spcPct val="0"/>
                </a:spcBef>
                <a:spcAft>
                  <a:spcPct val="0"/>
                </a:spcAft>
                <a:defRPr>
                  <a:solidFill>
                    <a:schemeClr val="tx1"/>
                  </a:solidFill>
                  <a:latin typeface="Arial Nova Cond Light" panose="020B0306020202020204" pitchFamily="34" charset="0"/>
                </a:defRPr>
              </a:lvl9pPr>
            </a:lstStyle>
            <a:p>
              <a:pPr>
                <a:defRPr/>
              </a:pPr>
              <a:r>
                <a:rPr lang="de-DE" altLang="de-DE" sz="1000" b="1" err="1"/>
                <a:t>it</a:t>
              </a:r>
              <a:r>
                <a:rPr lang="de-DE" altLang="de-DE" sz="1000" b="1"/>
                <a:t>-novum GmbH Deutschland</a:t>
              </a:r>
            </a:p>
            <a:p>
              <a:pPr>
                <a:defRPr/>
              </a:pPr>
              <a:r>
                <a:rPr lang="de-DE" altLang="de-DE" sz="1000"/>
                <a:t> </a:t>
              </a:r>
            </a:p>
            <a:p>
              <a:pPr>
                <a:defRPr/>
              </a:pPr>
              <a:r>
                <a:rPr lang="de-DE" altLang="de-DE" sz="1000"/>
                <a:t>Hauptsitz: Edelzeller Straße 44, </a:t>
              </a:r>
              <a:br>
                <a:rPr lang="de-DE" altLang="de-DE" sz="1000"/>
              </a:br>
              <a:r>
                <a:rPr lang="de-DE" altLang="de-DE" sz="1000"/>
                <a:t>36043 Fulda</a:t>
              </a:r>
            </a:p>
            <a:p>
              <a:pPr>
                <a:defRPr/>
              </a:pPr>
              <a:endParaRPr lang="de-DE" altLang="de-DE" sz="300"/>
            </a:p>
            <a:p>
              <a:pPr>
                <a:defRPr/>
              </a:pPr>
              <a:r>
                <a:rPr lang="de-DE" altLang="de-DE" sz="1000"/>
                <a:t>Niederlassung: Ruhrallee 9, </a:t>
              </a:r>
              <a:br>
                <a:rPr lang="de-DE" altLang="de-DE" sz="1000"/>
              </a:br>
              <a:r>
                <a:rPr lang="de-DE" altLang="de-DE" sz="1000"/>
                <a:t>44139 Dortmund</a:t>
              </a:r>
              <a:br>
                <a:rPr lang="de-DE" altLang="de-DE" sz="1000"/>
              </a:br>
              <a:endParaRPr lang="de-DE" altLang="de-DE" sz="300"/>
            </a:p>
            <a:p>
              <a:pPr>
                <a:defRPr/>
              </a:pPr>
              <a:r>
                <a:rPr lang="de-DE" altLang="de-DE" sz="1000"/>
                <a:t>Niederlassung: Königsallee 92a, </a:t>
              </a:r>
              <a:br>
                <a:rPr lang="de-DE" altLang="de-DE" sz="1000"/>
              </a:br>
              <a:r>
                <a:rPr lang="de-DE" altLang="de-DE" sz="1000"/>
                <a:t>40212 Düsseldorf</a:t>
              </a:r>
            </a:p>
          </p:txBody>
        </p:sp>
        <p:sp>
          <p:nvSpPr>
            <p:cNvPr id="4" name="Rechteck 3">
              <a:extLst>
                <a:ext uri="{FF2B5EF4-FFF2-40B4-BE49-F238E27FC236}">
                  <a16:creationId xmlns:a16="http://schemas.microsoft.com/office/drawing/2014/main" id="{77D64CEA-C618-4289-9D97-248CA96A4A75}"/>
                </a:ext>
              </a:extLst>
            </p:cNvPr>
            <p:cNvSpPr/>
            <p:nvPr userDrawn="1"/>
          </p:nvSpPr>
          <p:spPr>
            <a:xfrm>
              <a:off x="10075787" y="2618854"/>
              <a:ext cx="1746020" cy="738871"/>
            </a:xfrm>
            <a:prstGeom prst="rect">
              <a:avLst/>
            </a:prstGeom>
          </p:spPr>
          <p:txBody>
            <a:bodyPr>
              <a:spAutoFit/>
            </a:bodyPr>
            <a:lstStyle/>
            <a:p>
              <a:pPr>
                <a:defRPr/>
              </a:pPr>
              <a:r>
                <a:rPr lang="de-DE" altLang="de-DE" sz="1050" b="1">
                  <a:latin typeface="+mn-lt"/>
                </a:rPr>
                <a:t>it-novum Vertrieb Schweiz</a:t>
              </a:r>
              <a:r>
                <a:rPr lang="de-DE" altLang="de-DE" sz="1050">
                  <a:latin typeface="+mn-lt"/>
                </a:rPr>
                <a:t> </a:t>
              </a:r>
            </a:p>
            <a:p>
              <a:pPr>
                <a:defRPr/>
              </a:pPr>
              <a:endParaRPr lang="de-DE" altLang="de-DE" sz="1050">
                <a:latin typeface="+mn-lt"/>
              </a:endParaRPr>
            </a:p>
            <a:p>
              <a:pPr>
                <a:defRPr/>
              </a:pPr>
              <a:r>
                <a:rPr lang="de-DE" altLang="de-DE" sz="1050" err="1">
                  <a:latin typeface="+mn-lt"/>
                </a:rPr>
                <a:t>Seestrasse</a:t>
              </a:r>
              <a:r>
                <a:rPr lang="de-DE" altLang="de-DE" sz="1050">
                  <a:latin typeface="+mn-lt"/>
                </a:rPr>
                <a:t> 97</a:t>
              </a:r>
            </a:p>
            <a:p>
              <a:pPr>
                <a:defRPr/>
              </a:pPr>
              <a:r>
                <a:rPr lang="de-DE" altLang="de-DE" sz="1050">
                  <a:latin typeface="+mn-lt"/>
                </a:rPr>
                <a:t>8800 Thalwil</a:t>
              </a:r>
              <a:endParaRPr lang="de-DE" altLang="de-DE">
                <a:latin typeface="+mn-lt"/>
              </a:endParaRPr>
            </a:p>
          </p:txBody>
        </p:sp>
        <p:sp>
          <p:nvSpPr>
            <p:cNvPr id="7" name="Rechteck 6">
              <a:extLst>
                <a:ext uri="{FF2B5EF4-FFF2-40B4-BE49-F238E27FC236}">
                  <a16:creationId xmlns:a16="http://schemas.microsoft.com/office/drawing/2014/main" id="{B76BFD44-EBF2-2944-090A-7948DF50A9D6}"/>
                </a:ext>
              </a:extLst>
            </p:cNvPr>
            <p:cNvSpPr>
              <a:spLocks noChangeArrowheads="1"/>
            </p:cNvSpPr>
            <p:nvPr userDrawn="1"/>
          </p:nvSpPr>
          <p:spPr bwMode="auto">
            <a:xfrm>
              <a:off x="7826596" y="2618854"/>
              <a:ext cx="2142842" cy="708542"/>
            </a:xfrm>
            <a:prstGeom prst="rect">
              <a:avLst/>
            </a:prstGeom>
            <a:noFill/>
            <a:ln>
              <a:noFill/>
            </a:ln>
          </p:spPr>
          <p:txBody>
            <a:bodyPr>
              <a:spAutoFit/>
            </a:bodyPr>
            <a:lstStyle>
              <a:lvl1pPr>
                <a:defRPr>
                  <a:solidFill>
                    <a:schemeClr val="tx1"/>
                  </a:solidFill>
                  <a:latin typeface="Arial Nova Cond Light" panose="020B0306020202020204" pitchFamily="34" charset="0"/>
                </a:defRPr>
              </a:lvl1pPr>
              <a:lvl2pPr marL="742950" indent="-285750">
                <a:defRPr>
                  <a:solidFill>
                    <a:schemeClr val="tx1"/>
                  </a:solidFill>
                  <a:latin typeface="Arial Nova Cond Light" panose="020B0306020202020204" pitchFamily="34" charset="0"/>
                </a:defRPr>
              </a:lvl2pPr>
              <a:lvl3pPr marL="1143000" indent="-228600">
                <a:defRPr>
                  <a:solidFill>
                    <a:schemeClr val="tx1"/>
                  </a:solidFill>
                  <a:latin typeface="Arial Nova Cond Light" panose="020B0306020202020204" pitchFamily="34" charset="0"/>
                </a:defRPr>
              </a:lvl3pPr>
              <a:lvl4pPr marL="1600200" indent="-228600">
                <a:defRPr>
                  <a:solidFill>
                    <a:schemeClr val="tx1"/>
                  </a:solidFill>
                  <a:latin typeface="Arial Nova Cond Light" panose="020B0306020202020204" pitchFamily="34" charset="0"/>
                </a:defRPr>
              </a:lvl4pPr>
              <a:lvl5pPr marL="2057400" indent="-228600">
                <a:defRPr>
                  <a:solidFill>
                    <a:schemeClr val="tx1"/>
                  </a:solidFill>
                  <a:latin typeface="Arial Nova Cond Light" panose="020B0306020202020204" pitchFamily="34" charset="0"/>
                </a:defRPr>
              </a:lvl5pPr>
              <a:lvl6pPr marL="2514600" indent="-228600" fontAlgn="base">
                <a:spcBef>
                  <a:spcPct val="0"/>
                </a:spcBef>
                <a:spcAft>
                  <a:spcPct val="0"/>
                </a:spcAft>
                <a:defRPr>
                  <a:solidFill>
                    <a:schemeClr val="tx1"/>
                  </a:solidFill>
                  <a:latin typeface="Arial Nova Cond Light" panose="020B0306020202020204" pitchFamily="34" charset="0"/>
                </a:defRPr>
              </a:lvl6pPr>
              <a:lvl7pPr marL="2971800" indent="-228600" fontAlgn="base">
                <a:spcBef>
                  <a:spcPct val="0"/>
                </a:spcBef>
                <a:spcAft>
                  <a:spcPct val="0"/>
                </a:spcAft>
                <a:defRPr>
                  <a:solidFill>
                    <a:schemeClr val="tx1"/>
                  </a:solidFill>
                  <a:latin typeface="Arial Nova Cond Light" panose="020B0306020202020204" pitchFamily="34" charset="0"/>
                </a:defRPr>
              </a:lvl7pPr>
              <a:lvl8pPr marL="3429000" indent="-228600" fontAlgn="base">
                <a:spcBef>
                  <a:spcPct val="0"/>
                </a:spcBef>
                <a:spcAft>
                  <a:spcPct val="0"/>
                </a:spcAft>
                <a:defRPr>
                  <a:solidFill>
                    <a:schemeClr val="tx1"/>
                  </a:solidFill>
                  <a:latin typeface="Arial Nova Cond Light" panose="020B0306020202020204" pitchFamily="34" charset="0"/>
                </a:defRPr>
              </a:lvl8pPr>
              <a:lvl9pPr marL="3886200" indent="-228600" fontAlgn="base">
                <a:spcBef>
                  <a:spcPct val="0"/>
                </a:spcBef>
                <a:spcAft>
                  <a:spcPct val="0"/>
                </a:spcAft>
                <a:defRPr>
                  <a:solidFill>
                    <a:schemeClr val="tx1"/>
                  </a:solidFill>
                  <a:latin typeface="Arial Nova Cond Light" panose="020B0306020202020204" pitchFamily="34" charset="0"/>
                </a:defRPr>
              </a:lvl9pPr>
            </a:lstStyle>
            <a:p>
              <a:pPr>
                <a:defRPr/>
              </a:pPr>
              <a:r>
                <a:rPr lang="de-DE" altLang="de-DE" sz="1000" b="1" err="1"/>
                <a:t>it</a:t>
              </a:r>
              <a:r>
                <a:rPr lang="de-DE" altLang="de-DE" sz="1000" b="1"/>
                <a:t>-novum Zweigniederlassung Österreich</a:t>
              </a:r>
            </a:p>
            <a:p>
              <a:pPr>
                <a:defRPr/>
              </a:pPr>
              <a:br>
                <a:rPr lang="de-DE" altLang="de-DE" sz="1000" b="1"/>
              </a:br>
              <a:r>
                <a:rPr lang="de-DE" altLang="de-DE" sz="1000"/>
                <a:t>Ausstellungsstraße 50 / Zugang C</a:t>
              </a:r>
            </a:p>
            <a:p>
              <a:pPr>
                <a:defRPr/>
              </a:pPr>
              <a:r>
                <a:rPr lang="de-DE" altLang="de-DE" sz="1000"/>
                <a:t>1020 Wien</a:t>
              </a:r>
            </a:p>
          </p:txBody>
        </p:sp>
      </p:grpSp>
      <p:pic>
        <p:nvPicPr>
          <p:cNvPr id="8" name="Grafik 10">
            <a:extLst>
              <a:ext uri="{FF2B5EF4-FFF2-40B4-BE49-F238E27FC236}">
                <a16:creationId xmlns:a16="http://schemas.microsoft.com/office/drawing/2014/main" id="{2B56B86C-777D-EB72-05BD-D96422188108}"/>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165641" y="5776628"/>
            <a:ext cx="2026359" cy="143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635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04EE76-63CA-4CD0-9A4B-92079BB1FF89}"/>
              </a:ext>
            </a:extLst>
          </p:cNvPr>
          <p:cNvSpPr>
            <a:spLocks noGrp="1"/>
          </p:cNvSpPr>
          <p:nvPr>
            <p:ph type="ctrTitle"/>
          </p:nvPr>
        </p:nvSpPr>
        <p:spPr>
          <a:xfrm>
            <a:off x="1524000" y="1990725"/>
            <a:ext cx="9144000" cy="1519238"/>
          </a:xfrm>
          <a:solidFill>
            <a:schemeClr val="bg1">
              <a:alpha val="48000"/>
            </a:schemeClr>
          </a:solidFill>
          <a:effectLst/>
        </p:spPr>
        <p:txBody>
          <a:bodyPr anchor="ctr">
            <a:normAutofit/>
          </a:bodyPr>
          <a:lstStyle>
            <a:lvl1pPr algn="l">
              <a:defRPr sz="4800">
                <a:solidFill>
                  <a:schemeClr val="tx2"/>
                </a:solidFill>
              </a:defRPr>
            </a:lvl1pPr>
          </a:lstStyle>
          <a:p>
            <a:r>
              <a:rPr lang="de-DE"/>
              <a:t>Mastertitelformat bearbeiten</a:t>
            </a:r>
          </a:p>
        </p:txBody>
      </p:sp>
      <p:sp>
        <p:nvSpPr>
          <p:cNvPr id="3" name="Untertitel 2">
            <a:extLst>
              <a:ext uri="{FF2B5EF4-FFF2-40B4-BE49-F238E27FC236}">
                <a16:creationId xmlns:a16="http://schemas.microsoft.com/office/drawing/2014/main" id="{8884F863-0A6F-4086-90B1-2DD26CB8490F}"/>
              </a:ext>
            </a:extLst>
          </p:cNvPr>
          <p:cNvSpPr>
            <a:spLocks noGrp="1"/>
          </p:cNvSpPr>
          <p:nvPr>
            <p:ph type="subTitle" idx="1"/>
          </p:nvPr>
        </p:nvSpPr>
        <p:spPr>
          <a:xfrm>
            <a:off x="1524000" y="3602038"/>
            <a:ext cx="9144000" cy="1246187"/>
          </a:xfrm>
          <a:solidFill>
            <a:schemeClr val="bg1">
              <a:alpha val="48000"/>
            </a:schemeClr>
          </a:solidFill>
          <a:effectLst/>
        </p:spPr>
        <p:txBody>
          <a:bodyPr anchor="ct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4" name="Grafik 10">
            <a:extLst>
              <a:ext uri="{FF2B5EF4-FFF2-40B4-BE49-F238E27FC236}">
                <a16:creationId xmlns:a16="http://schemas.microsoft.com/office/drawing/2014/main" id="{8372C8A7-34B6-781C-6C94-4271D66653F3}"/>
              </a:ext>
            </a:extLst>
          </p:cNvPr>
          <p:cNvPicPr>
            <a:picLocks noChangeAspect="1" noChangeArrowheads="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8336841" y="390142"/>
            <a:ext cx="2519581" cy="178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982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0F2C77-BD3E-45FC-9D8D-C951A04D45F9}"/>
              </a:ext>
            </a:extLst>
          </p:cNvPr>
          <p:cNvSpPr>
            <a:spLocks noGrp="1"/>
          </p:cNvSpPr>
          <p:nvPr>
            <p:ph type="title"/>
          </p:nvPr>
        </p:nvSpPr>
        <p:spPr/>
        <p:txBody>
          <a:bodyPr>
            <a:noAutofit/>
          </a:bodyPr>
          <a:lstStyle/>
          <a:p>
            <a:r>
              <a:rPr lang="de-DE"/>
              <a:t>Mastertitelformat bearbeiten</a:t>
            </a:r>
          </a:p>
        </p:txBody>
      </p:sp>
      <p:sp>
        <p:nvSpPr>
          <p:cNvPr id="3" name="Inhaltsplatzhalter 2">
            <a:extLst>
              <a:ext uri="{FF2B5EF4-FFF2-40B4-BE49-F238E27FC236}">
                <a16:creationId xmlns:a16="http://schemas.microsoft.com/office/drawing/2014/main" id="{636BCA1C-75E3-4361-894F-5CAED5BADBEF}"/>
              </a:ext>
            </a:extLst>
          </p:cNvPr>
          <p:cNvSpPr>
            <a:spLocks noGrp="1"/>
          </p:cNvSpPr>
          <p:nvPr>
            <p:ph idx="1"/>
          </p:nvPr>
        </p:nvSpPr>
        <p:spPr>
          <a:xfrm>
            <a:off x="838200" y="1825625"/>
            <a:ext cx="10515600" cy="3980189"/>
          </a:xfrm>
        </p:spPr>
        <p:txBody>
          <a:bodyPr>
            <a:noAutofit/>
          </a:bodyPr>
          <a:lstStyle>
            <a:lvl1pPr marL="449263" indent="-449263">
              <a:lnSpc>
                <a:spcPct val="120000"/>
              </a:lnSpc>
              <a:spcAft>
                <a:spcPts val="700"/>
              </a:spcAft>
              <a:buFont typeface="Symbol" panose="05050102010706020507" pitchFamily="18" charset="2"/>
              <a:buChar char="-"/>
              <a:defRPr/>
            </a:lvl1pPr>
            <a:lvl2pPr>
              <a:lnSpc>
                <a:spcPct val="120000"/>
              </a:lnSpc>
              <a:spcAft>
                <a:spcPts val="700"/>
              </a:spcAft>
              <a:defRPr/>
            </a:lvl2pPr>
            <a:lvl3pPr>
              <a:lnSpc>
                <a:spcPct val="120000"/>
              </a:lnSpc>
              <a:spcAft>
                <a:spcPts val="700"/>
              </a:spcAft>
              <a:defRPr/>
            </a:lvl3pPr>
            <a:lvl4pPr>
              <a:lnSpc>
                <a:spcPct val="120000"/>
              </a:lnSpc>
              <a:spcAft>
                <a:spcPts val="700"/>
              </a:spcAf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70194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0F2C77-BD3E-45FC-9D8D-C951A04D45F9}"/>
              </a:ext>
            </a:extLst>
          </p:cNvPr>
          <p:cNvSpPr>
            <a:spLocks noGrp="1"/>
          </p:cNvSpPr>
          <p:nvPr>
            <p:ph type="title"/>
          </p:nvPr>
        </p:nvSpPr>
        <p:spPr/>
        <p:txBody>
          <a:bodyPr/>
          <a:lstStyle/>
          <a:p>
            <a:r>
              <a:rPr lang="de-DE"/>
              <a:t>Mastertitelformat bearbeiten</a:t>
            </a:r>
          </a:p>
        </p:txBody>
      </p:sp>
      <p:sp>
        <p:nvSpPr>
          <p:cNvPr id="8" name="Diagrammplatzhalter 7">
            <a:extLst>
              <a:ext uri="{FF2B5EF4-FFF2-40B4-BE49-F238E27FC236}">
                <a16:creationId xmlns:a16="http://schemas.microsoft.com/office/drawing/2014/main" id="{AEC934D2-DA84-4756-A438-21604D30B240}"/>
              </a:ext>
            </a:extLst>
          </p:cNvPr>
          <p:cNvSpPr>
            <a:spLocks noGrp="1"/>
          </p:cNvSpPr>
          <p:nvPr>
            <p:ph type="chart" sz="quarter" idx="10"/>
          </p:nvPr>
        </p:nvSpPr>
        <p:spPr>
          <a:xfrm>
            <a:off x="838200" y="2003425"/>
            <a:ext cx="10515600" cy="3802389"/>
          </a:xfrm>
        </p:spPr>
        <p:txBody>
          <a:bodyPr/>
          <a:lstStyle/>
          <a:p>
            <a:r>
              <a:rPr lang="de-DE"/>
              <a:t>Diagramm durch Klicken auf Symbol hinzufügen</a:t>
            </a:r>
          </a:p>
        </p:txBody>
      </p:sp>
    </p:spTree>
    <p:extLst>
      <p:ext uri="{BB962C8B-B14F-4D97-AF65-F5344CB8AC3E}">
        <p14:creationId xmlns:p14="http://schemas.microsoft.com/office/powerpoint/2010/main" val="3339603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bschnitts-&#10;überschrift">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B4787997-81CA-4C06-9991-A5AEC580456E}"/>
              </a:ext>
              <a:ext uri="{C183D7F6-B498-43B3-948B-1728B52AA6E4}">
                <adec:decorative xmlns:adec="http://schemas.microsoft.com/office/drawing/2017/decorative" val="0"/>
              </a:ext>
            </a:extLst>
          </p:cNvPr>
          <p:cNvSpPr>
            <a:spLocks noGrp="1"/>
          </p:cNvSpPr>
          <p:nvPr>
            <p:ph type="pic" sz="quarter" idx="10"/>
          </p:nvPr>
        </p:nvSpPr>
        <p:spPr>
          <a:xfrm>
            <a:off x="123825" y="123825"/>
            <a:ext cx="11953875" cy="6619875"/>
          </a:xfrm>
        </p:spPr>
        <p:txBody>
          <a:bodyPr/>
          <a:lstStyle/>
          <a:p>
            <a:r>
              <a:rPr lang="de-DE"/>
              <a:t>Bild durch Klicken auf Symbol hinzufügen</a:t>
            </a:r>
          </a:p>
        </p:txBody>
      </p:sp>
      <p:pic>
        <p:nvPicPr>
          <p:cNvPr id="7" name="Grafik 6">
            <a:extLst>
              <a:ext uri="{FF2B5EF4-FFF2-40B4-BE49-F238E27FC236}">
                <a16:creationId xmlns:a16="http://schemas.microsoft.com/office/drawing/2014/main" id="{EB19AFF8-8884-4D73-BC61-40F89E0D4D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59892" y="3219618"/>
            <a:ext cx="5062570" cy="4653045"/>
          </a:xfrm>
          <a:prstGeom prst="rect">
            <a:avLst/>
          </a:prstGeom>
        </p:spPr>
      </p:pic>
      <p:sp>
        <p:nvSpPr>
          <p:cNvPr id="2" name="Titel 1">
            <a:extLst>
              <a:ext uri="{FF2B5EF4-FFF2-40B4-BE49-F238E27FC236}">
                <a16:creationId xmlns:a16="http://schemas.microsoft.com/office/drawing/2014/main" id="{482EC7C3-B482-45BC-8B1F-28773144F3AB}"/>
              </a:ext>
            </a:extLst>
          </p:cNvPr>
          <p:cNvSpPr>
            <a:spLocks noGrp="1"/>
          </p:cNvSpPr>
          <p:nvPr>
            <p:ph type="title"/>
          </p:nvPr>
        </p:nvSpPr>
        <p:spPr>
          <a:xfrm>
            <a:off x="831850" y="1709738"/>
            <a:ext cx="10515600" cy="2852737"/>
          </a:xfrm>
          <a:solidFill>
            <a:schemeClr val="bg1">
              <a:alpha val="48000"/>
            </a:schemeClr>
          </a:solidFill>
        </p:spPr>
        <p:txBody>
          <a:bodyPr anchor="b"/>
          <a:lstStyle>
            <a:lvl1pPr>
              <a:defRPr sz="6000">
                <a:solidFill>
                  <a:schemeClr val="tx1"/>
                </a:solidFill>
              </a:defRPr>
            </a:lvl1pPr>
          </a:lstStyle>
          <a:p>
            <a:r>
              <a:rPr lang="de-DE"/>
              <a:t>Mastertitelformat bearbeiten</a:t>
            </a:r>
          </a:p>
        </p:txBody>
      </p:sp>
      <p:sp>
        <p:nvSpPr>
          <p:cNvPr id="3" name="Textplatzhalter 2">
            <a:extLst>
              <a:ext uri="{FF2B5EF4-FFF2-40B4-BE49-F238E27FC236}">
                <a16:creationId xmlns:a16="http://schemas.microsoft.com/office/drawing/2014/main" id="{34D68600-C3D9-4729-8390-A0BA69D9775C}"/>
              </a:ext>
            </a:extLst>
          </p:cNvPr>
          <p:cNvSpPr>
            <a:spLocks noGrp="1"/>
          </p:cNvSpPr>
          <p:nvPr>
            <p:ph type="body" idx="1"/>
          </p:nvPr>
        </p:nvSpPr>
        <p:spPr>
          <a:xfrm>
            <a:off x="831850" y="4589463"/>
            <a:ext cx="10515600" cy="1500187"/>
          </a:xfrm>
          <a:solidFill>
            <a:schemeClr val="bg1">
              <a:alpha val="48000"/>
            </a:schemeClr>
          </a:solidFill>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184668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bschnitts-&#10;überschrift">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B4787997-81CA-4C06-9991-A5AEC580456E}"/>
              </a:ext>
              <a:ext uri="{C183D7F6-B498-43B3-948B-1728B52AA6E4}">
                <adec:decorative xmlns:adec="http://schemas.microsoft.com/office/drawing/2017/decorative" val="0"/>
              </a:ext>
            </a:extLst>
          </p:cNvPr>
          <p:cNvSpPr>
            <a:spLocks noGrp="1"/>
          </p:cNvSpPr>
          <p:nvPr>
            <p:ph type="pic" sz="quarter" idx="10"/>
          </p:nvPr>
        </p:nvSpPr>
        <p:spPr>
          <a:xfrm>
            <a:off x="123825" y="123825"/>
            <a:ext cx="11953875" cy="6619875"/>
          </a:xfrm>
        </p:spPr>
        <p:txBody>
          <a:bodyPr/>
          <a:lstStyle/>
          <a:p>
            <a:r>
              <a:rPr lang="de-DE"/>
              <a:t>Bild durch Klicken auf Symbol hinzufügen</a:t>
            </a:r>
          </a:p>
        </p:txBody>
      </p:sp>
      <p:pic>
        <p:nvPicPr>
          <p:cNvPr id="7" name="Grafik 6">
            <a:extLst>
              <a:ext uri="{FF2B5EF4-FFF2-40B4-BE49-F238E27FC236}">
                <a16:creationId xmlns:a16="http://schemas.microsoft.com/office/drawing/2014/main" id="{EB19AFF8-8884-4D73-BC61-40F89E0D4D6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59892" y="3219618"/>
            <a:ext cx="5062570" cy="4653045"/>
          </a:xfrm>
          <a:prstGeom prst="rect">
            <a:avLst/>
          </a:prstGeom>
        </p:spPr>
      </p:pic>
      <p:sp>
        <p:nvSpPr>
          <p:cNvPr id="2" name="Titel 1">
            <a:extLst>
              <a:ext uri="{FF2B5EF4-FFF2-40B4-BE49-F238E27FC236}">
                <a16:creationId xmlns:a16="http://schemas.microsoft.com/office/drawing/2014/main" id="{482EC7C3-B482-45BC-8B1F-28773144F3AB}"/>
              </a:ext>
            </a:extLst>
          </p:cNvPr>
          <p:cNvSpPr>
            <a:spLocks noGrp="1"/>
          </p:cNvSpPr>
          <p:nvPr>
            <p:ph type="title"/>
          </p:nvPr>
        </p:nvSpPr>
        <p:spPr>
          <a:xfrm>
            <a:off x="831850" y="1709738"/>
            <a:ext cx="10515600" cy="2852737"/>
          </a:xfrm>
          <a:solidFill>
            <a:schemeClr val="bg1">
              <a:alpha val="48000"/>
            </a:schemeClr>
          </a:solidFill>
        </p:spPr>
        <p:txBody>
          <a:bodyPr anchor="b"/>
          <a:lstStyle>
            <a:lvl1pPr>
              <a:defRPr sz="6000">
                <a:solidFill>
                  <a:schemeClr val="tx1"/>
                </a:solidFill>
              </a:defRPr>
            </a:lvl1pPr>
          </a:lstStyle>
          <a:p>
            <a:r>
              <a:rPr lang="de-DE"/>
              <a:t>Mastertitelformat bearbeiten</a:t>
            </a:r>
          </a:p>
        </p:txBody>
      </p:sp>
      <p:sp>
        <p:nvSpPr>
          <p:cNvPr id="3" name="Textplatzhalter 2">
            <a:extLst>
              <a:ext uri="{FF2B5EF4-FFF2-40B4-BE49-F238E27FC236}">
                <a16:creationId xmlns:a16="http://schemas.microsoft.com/office/drawing/2014/main" id="{34D68600-C3D9-4729-8390-A0BA69D9775C}"/>
              </a:ext>
            </a:extLst>
          </p:cNvPr>
          <p:cNvSpPr>
            <a:spLocks noGrp="1"/>
          </p:cNvSpPr>
          <p:nvPr>
            <p:ph type="body" idx="1"/>
          </p:nvPr>
        </p:nvSpPr>
        <p:spPr>
          <a:xfrm>
            <a:off x="831850" y="4589463"/>
            <a:ext cx="10515600" cy="1500187"/>
          </a:xfrm>
          <a:solidFill>
            <a:schemeClr val="bg1">
              <a:alpha val="48000"/>
            </a:schemeClr>
          </a:solidFill>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Tree>
    <p:extLst>
      <p:ext uri="{BB962C8B-B14F-4D97-AF65-F5344CB8AC3E}">
        <p14:creationId xmlns:p14="http://schemas.microsoft.com/office/powerpoint/2010/main" val="1846680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EDD295-8C04-4098-875D-7F1C4FAA671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B5AD3F9-5A37-4C4A-B521-F1A48C82A11E}"/>
              </a:ext>
            </a:extLst>
          </p:cNvPr>
          <p:cNvSpPr>
            <a:spLocks noGrp="1"/>
          </p:cNvSpPr>
          <p:nvPr>
            <p:ph sz="half" idx="1"/>
          </p:nvPr>
        </p:nvSpPr>
        <p:spPr>
          <a:xfrm>
            <a:off x="838200" y="1825625"/>
            <a:ext cx="5181600" cy="3986452"/>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Inhaltsplatzhalter 3">
            <a:extLst>
              <a:ext uri="{FF2B5EF4-FFF2-40B4-BE49-F238E27FC236}">
                <a16:creationId xmlns:a16="http://schemas.microsoft.com/office/drawing/2014/main" id="{2EE31E26-3D4B-4150-BFFC-5471EB0608A9}"/>
              </a:ext>
            </a:extLst>
          </p:cNvPr>
          <p:cNvSpPr>
            <a:spLocks noGrp="1"/>
          </p:cNvSpPr>
          <p:nvPr>
            <p:ph sz="half" idx="2"/>
          </p:nvPr>
        </p:nvSpPr>
        <p:spPr>
          <a:xfrm>
            <a:off x="6172200" y="1825625"/>
            <a:ext cx="5181600" cy="3986452"/>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4005180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9CC6A-BDDF-4BA9-8AE8-9891DAF2EFCB}"/>
              </a:ext>
            </a:extLst>
          </p:cNvPr>
          <p:cNvSpPr>
            <a:spLocks noGrp="1"/>
          </p:cNvSpPr>
          <p:nvPr>
            <p:ph type="title"/>
          </p:nvPr>
        </p:nvSpPr>
        <p:spPr>
          <a:xfrm>
            <a:off x="839788" y="365125"/>
            <a:ext cx="10515600" cy="1325563"/>
          </a:xfrm>
        </p:spPr>
        <p:txBody>
          <a:bodyPr/>
          <a:lstStyle>
            <a:lvl1pPr>
              <a:defRPr/>
            </a:lvl1pPr>
          </a:lstStyle>
          <a:p>
            <a:r>
              <a:rPr lang="de-DE"/>
              <a:t>Mastertitelformat bearbeiten</a:t>
            </a:r>
          </a:p>
        </p:txBody>
      </p:sp>
      <p:sp>
        <p:nvSpPr>
          <p:cNvPr id="3" name="Textplatzhalter 2">
            <a:extLst>
              <a:ext uri="{FF2B5EF4-FFF2-40B4-BE49-F238E27FC236}">
                <a16:creationId xmlns:a16="http://schemas.microsoft.com/office/drawing/2014/main" id="{96FD3DD4-D3BF-4523-BBEA-2B118AA7D99F}"/>
              </a:ext>
            </a:extLst>
          </p:cNvPr>
          <p:cNvSpPr>
            <a:spLocks noGrp="1"/>
          </p:cNvSpPr>
          <p:nvPr>
            <p:ph type="body" idx="1"/>
          </p:nvPr>
        </p:nvSpPr>
        <p:spPr>
          <a:xfrm>
            <a:off x="839788" y="1814513"/>
            <a:ext cx="5157787" cy="823912"/>
          </a:xfrm>
          <a:solidFill>
            <a:schemeClr val="bg2"/>
          </a:solidFill>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3AD6DBB-95EC-44EB-8957-20A39E8B87A8}"/>
              </a:ext>
            </a:extLst>
          </p:cNvPr>
          <p:cNvSpPr>
            <a:spLocks noGrp="1"/>
          </p:cNvSpPr>
          <p:nvPr>
            <p:ph sz="half" idx="2"/>
          </p:nvPr>
        </p:nvSpPr>
        <p:spPr>
          <a:xfrm>
            <a:off x="839788" y="2724685"/>
            <a:ext cx="5157787" cy="3300739"/>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platzhalter 4">
            <a:extLst>
              <a:ext uri="{FF2B5EF4-FFF2-40B4-BE49-F238E27FC236}">
                <a16:creationId xmlns:a16="http://schemas.microsoft.com/office/drawing/2014/main" id="{3C6DBF0D-9AFF-4990-99A0-808A4B7F7C23}"/>
              </a:ext>
            </a:extLst>
          </p:cNvPr>
          <p:cNvSpPr>
            <a:spLocks noGrp="1"/>
          </p:cNvSpPr>
          <p:nvPr>
            <p:ph type="body" sz="quarter" idx="3"/>
          </p:nvPr>
        </p:nvSpPr>
        <p:spPr>
          <a:xfrm>
            <a:off x="6172200" y="1814513"/>
            <a:ext cx="5183188" cy="823912"/>
          </a:xfrm>
          <a:solidFill>
            <a:schemeClr val="bg2"/>
          </a:solidFill>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F311C7D-50EB-4081-9AA7-7ADD646B9702}"/>
              </a:ext>
            </a:extLst>
          </p:cNvPr>
          <p:cNvSpPr>
            <a:spLocks noGrp="1"/>
          </p:cNvSpPr>
          <p:nvPr>
            <p:ph sz="quarter" idx="4"/>
          </p:nvPr>
        </p:nvSpPr>
        <p:spPr>
          <a:xfrm>
            <a:off x="6172200" y="2724685"/>
            <a:ext cx="5183188" cy="3300739"/>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8" name="Gerader Verbinder 7">
            <a:extLst>
              <a:ext uri="{FF2B5EF4-FFF2-40B4-BE49-F238E27FC236}">
                <a16:creationId xmlns:a16="http://schemas.microsoft.com/office/drawing/2014/main" id="{9F067C05-3FB7-4B4E-B874-876C3655AD29}"/>
              </a:ext>
            </a:extLst>
          </p:cNvPr>
          <p:cNvCxnSpPr>
            <a:cxnSpLocks/>
          </p:cNvCxnSpPr>
          <p:nvPr userDrawn="1"/>
        </p:nvCxnSpPr>
        <p:spPr>
          <a:xfrm>
            <a:off x="833438" y="2647950"/>
            <a:ext cx="51577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26622DA-7E44-426B-8240-3ACDE2C4F520}"/>
              </a:ext>
            </a:extLst>
          </p:cNvPr>
          <p:cNvCxnSpPr>
            <a:cxnSpLocks/>
          </p:cNvCxnSpPr>
          <p:nvPr userDrawn="1"/>
        </p:nvCxnSpPr>
        <p:spPr>
          <a:xfrm>
            <a:off x="6197601" y="2647950"/>
            <a:ext cx="51577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514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el_Blanko_Log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CE5A6-58DE-4849-9BC4-45B6D269EE5B}"/>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275476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el_Blank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3CE5A6-58DE-4849-9BC4-45B6D269EE5B}"/>
              </a:ext>
            </a:extLst>
          </p:cNvPr>
          <p:cNvSpPr>
            <a:spLocks noGrp="1"/>
          </p:cNvSpPr>
          <p:nvPr>
            <p:ph type="title"/>
          </p:nvPr>
        </p:nvSpPr>
        <p:spPr/>
        <p:txBody>
          <a:bodyPr/>
          <a:lstStyle/>
          <a:p>
            <a:r>
              <a:rPr lang="de-DE"/>
              <a:t>Mastertitelformat bearbeiten</a:t>
            </a:r>
          </a:p>
        </p:txBody>
      </p:sp>
      <p:sp>
        <p:nvSpPr>
          <p:cNvPr id="3" name="Rechteck 2">
            <a:extLst>
              <a:ext uri="{FF2B5EF4-FFF2-40B4-BE49-F238E27FC236}">
                <a16:creationId xmlns:a16="http://schemas.microsoft.com/office/drawing/2014/main" id="{D29DA1A3-57B1-44AE-A39D-3E4E963E8CA6}"/>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683387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734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798FF7-C9CF-40F4-9B50-F80F5D1D545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409A9BE-285F-4AA7-9C6B-514975C86F5C}"/>
              </a:ext>
            </a:extLst>
          </p:cNvPr>
          <p:cNvSpPr>
            <a:spLocks noGrp="1"/>
          </p:cNvSpPr>
          <p:nvPr>
            <p:ph idx="1"/>
          </p:nvPr>
        </p:nvSpPr>
        <p:spPr>
          <a:xfrm>
            <a:off x="5183188" y="987425"/>
            <a:ext cx="6172200" cy="4873625"/>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Textplatzhalter 3">
            <a:extLst>
              <a:ext uri="{FF2B5EF4-FFF2-40B4-BE49-F238E27FC236}">
                <a16:creationId xmlns:a16="http://schemas.microsoft.com/office/drawing/2014/main" id="{4057F8B2-4DFA-4E24-AEDD-C88837622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2EA1488-5CDE-4EE2-AEFA-64B7F5FDE909}"/>
              </a:ext>
            </a:extLst>
          </p:cNvPr>
          <p:cNvSpPr>
            <a:spLocks noGrp="1"/>
          </p:cNvSpPr>
          <p:nvPr>
            <p:ph type="dt" sz="half" idx="10"/>
          </p:nvPr>
        </p:nvSpPr>
        <p:spPr>
          <a:xfrm>
            <a:off x="838200" y="6356350"/>
            <a:ext cx="2743200" cy="365125"/>
          </a:xfrm>
          <a:prstGeom prst="rect">
            <a:avLst/>
          </a:prstGeom>
        </p:spPr>
        <p:txBody>
          <a:bodyPr/>
          <a:lstStyle/>
          <a:p>
            <a:fld id="{F258DD4C-7DE9-4325-B6C9-D6F272D71F77}" type="datetimeFigureOut">
              <a:rPr lang="de-DE" smtClean="0"/>
              <a:t>19.01.2024</a:t>
            </a:fld>
            <a:endParaRPr lang="de-DE"/>
          </a:p>
        </p:txBody>
      </p:sp>
      <p:sp>
        <p:nvSpPr>
          <p:cNvPr id="6" name="Fußzeilenplatzhalter 5">
            <a:extLst>
              <a:ext uri="{FF2B5EF4-FFF2-40B4-BE49-F238E27FC236}">
                <a16:creationId xmlns:a16="http://schemas.microsoft.com/office/drawing/2014/main" id="{06D26E11-7B73-47D2-B2CD-2747B8270C41}"/>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6D1703FD-31E8-40BC-81AE-A3211B440B9D}"/>
              </a:ext>
            </a:extLst>
          </p:cNvPr>
          <p:cNvSpPr>
            <a:spLocks noGrp="1"/>
          </p:cNvSpPr>
          <p:nvPr>
            <p:ph type="sldNum" sz="quarter" idx="12"/>
          </p:nvPr>
        </p:nvSpPr>
        <p:spPr>
          <a:xfrm>
            <a:off x="8610600" y="6356350"/>
            <a:ext cx="2743200" cy="365125"/>
          </a:xfrm>
          <a:prstGeom prst="rect">
            <a:avLst/>
          </a:prstGeom>
        </p:spPr>
        <p:txBody>
          <a:bodyPr/>
          <a:lstStyle/>
          <a:p>
            <a:fld id="{CF58913E-ED76-4741-A96B-82DB98256695}" type="slidenum">
              <a:rPr lang="de-DE" smtClean="0"/>
              <a:t>‹#›</a:t>
            </a:fld>
            <a:endParaRPr lang="de-DE"/>
          </a:p>
        </p:txBody>
      </p:sp>
    </p:spTree>
    <p:extLst>
      <p:ext uri="{BB962C8B-B14F-4D97-AF65-F5344CB8AC3E}">
        <p14:creationId xmlns:p14="http://schemas.microsoft.com/office/powerpoint/2010/main" val="1713306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1216A9-33A4-4E67-BB00-BABFA2DA65F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627EFF8-871E-470B-94C7-EB7338A694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a:extLst>
              <a:ext uri="{FF2B5EF4-FFF2-40B4-BE49-F238E27FC236}">
                <a16:creationId xmlns:a16="http://schemas.microsoft.com/office/drawing/2014/main" id="{08E0D1FA-65E6-4571-9CCD-9949E1BB3F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E3EFC62-90D1-4AEE-8E6A-F782DB3083E9}"/>
              </a:ext>
            </a:extLst>
          </p:cNvPr>
          <p:cNvSpPr>
            <a:spLocks noGrp="1"/>
          </p:cNvSpPr>
          <p:nvPr>
            <p:ph type="dt" sz="half" idx="10"/>
          </p:nvPr>
        </p:nvSpPr>
        <p:spPr>
          <a:xfrm>
            <a:off x="838200" y="6356350"/>
            <a:ext cx="2743200" cy="365125"/>
          </a:xfrm>
          <a:prstGeom prst="rect">
            <a:avLst/>
          </a:prstGeom>
        </p:spPr>
        <p:txBody>
          <a:bodyPr/>
          <a:lstStyle/>
          <a:p>
            <a:fld id="{F258DD4C-7DE9-4325-B6C9-D6F272D71F77}" type="datetimeFigureOut">
              <a:rPr lang="de-DE" smtClean="0"/>
              <a:t>19.01.2024</a:t>
            </a:fld>
            <a:endParaRPr lang="de-DE"/>
          </a:p>
        </p:txBody>
      </p:sp>
      <p:sp>
        <p:nvSpPr>
          <p:cNvPr id="6" name="Fußzeilenplatzhalter 5">
            <a:extLst>
              <a:ext uri="{FF2B5EF4-FFF2-40B4-BE49-F238E27FC236}">
                <a16:creationId xmlns:a16="http://schemas.microsoft.com/office/drawing/2014/main" id="{8BDB8903-6B07-4E66-83A1-416C5F4AED18}"/>
              </a:ext>
            </a:extLst>
          </p:cNvPr>
          <p:cNvSpPr>
            <a:spLocks noGrp="1"/>
          </p:cNvSpPr>
          <p:nvPr>
            <p:ph type="ftr" sz="quarter" idx="11"/>
          </p:nvPr>
        </p:nvSpPr>
        <p:spPr>
          <a:xfrm>
            <a:off x="4038600" y="6356350"/>
            <a:ext cx="4114800" cy="365125"/>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D99181A7-6F28-42AC-83E2-0FB11FD38172}"/>
              </a:ext>
            </a:extLst>
          </p:cNvPr>
          <p:cNvSpPr>
            <a:spLocks noGrp="1"/>
          </p:cNvSpPr>
          <p:nvPr>
            <p:ph type="sldNum" sz="quarter" idx="12"/>
          </p:nvPr>
        </p:nvSpPr>
        <p:spPr>
          <a:xfrm>
            <a:off x="8610600" y="6356350"/>
            <a:ext cx="2743200" cy="365125"/>
          </a:xfrm>
          <a:prstGeom prst="rect">
            <a:avLst/>
          </a:prstGeom>
        </p:spPr>
        <p:txBody>
          <a:bodyPr/>
          <a:lstStyle/>
          <a:p>
            <a:fld id="{CF58913E-ED76-4741-A96B-82DB98256695}" type="slidenum">
              <a:rPr lang="de-DE" smtClean="0"/>
              <a:t>‹#›</a:t>
            </a:fld>
            <a:endParaRPr lang="de-DE"/>
          </a:p>
        </p:txBody>
      </p:sp>
    </p:spTree>
    <p:extLst>
      <p:ext uri="{BB962C8B-B14F-4D97-AF65-F5344CB8AC3E}">
        <p14:creationId xmlns:p14="http://schemas.microsoft.com/office/powerpoint/2010/main" val="2282875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P_allgemein">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74A42AA-FFED-40DC-8833-23BAF58489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0770" y="118997"/>
            <a:ext cx="11964837" cy="6626270"/>
          </a:xfrm>
          <a:prstGeom prst="rect">
            <a:avLst/>
          </a:prstGeom>
        </p:spPr>
      </p:pic>
      <p:sp>
        <p:nvSpPr>
          <p:cNvPr id="6" name="Rechteck 5">
            <a:extLst>
              <a:ext uri="{FF2B5EF4-FFF2-40B4-BE49-F238E27FC236}">
                <a16:creationId xmlns:a16="http://schemas.microsoft.com/office/drawing/2014/main" id="{7CCC695A-12F5-4CDD-A6B4-560E843C810B}"/>
              </a:ext>
            </a:extLst>
          </p:cNvPr>
          <p:cNvSpPr/>
          <p:nvPr userDrawn="1"/>
        </p:nvSpPr>
        <p:spPr>
          <a:xfrm>
            <a:off x="6096000" y="-97529"/>
            <a:ext cx="6096000" cy="6911603"/>
          </a:xfrm>
          <a:prstGeom prst="rect">
            <a:avLst/>
          </a:prstGeom>
          <a:solidFill>
            <a:srgbClr val="FDFDFD">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 name="Gruppieren 6">
            <a:extLst>
              <a:ext uri="{FF2B5EF4-FFF2-40B4-BE49-F238E27FC236}">
                <a16:creationId xmlns:a16="http://schemas.microsoft.com/office/drawing/2014/main" id="{C0C00441-41AD-437C-B471-B9D891654AAB}"/>
              </a:ext>
            </a:extLst>
          </p:cNvPr>
          <p:cNvGrpSpPr>
            <a:grpSpLocks/>
          </p:cNvGrpSpPr>
          <p:nvPr userDrawn="1"/>
        </p:nvGrpSpPr>
        <p:grpSpPr bwMode="auto">
          <a:xfrm>
            <a:off x="6271505" y="5218115"/>
            <a:ext cx="5655384" cy="1261885"/>
            <a:chOff x="6167169" y="2618854"/>
            <a:chExt cx="5654638" cy="1263053"/>
          </a:xfrm>
        </p:grpSpPr>
        <p:sp>
          <p:nvSpPr>
            <p:cNvPr id="12" name="Rectangle 1">
              <a:extLst>
                <a:ext uri="{FF2B5EF4-FFF2-40B4-BE49-F238E27FC236}">
                  <a16:creationId xmlns:a16="http://schemas.microsoft.com/office/drawing/2014/main" id="{8E0ACCA3-6AD5-4076-9C71-DD5119E2CDBA}"/>
                </a:ext>
              </a:extLst>
            </p:cNvPr>
            <p:cNvSpPr>
              <a:spLocks noChangeArrowheads="1"/>
            </p:cNvSpPr>
            <p:nvPr userDrawn="1"/>
          </p:nvSpPr>
          <p:spPr bwMode="auto">
            <a:xfrm>
              <a:off x="6167169" y="2618854"/>
              <a:ext cx="2560299" cy="1263053"/>
            </a:xfrm>
            <a:prstGeom prst="rect">
              <a:avLst/>
            </a:prstGeom>
            <a:noFill/>
            <a:ln>
              <a:noFill/>
            </a:ln>
            <a:effectLst/>
          </p:spPr>
          <p:txBody>
            <a:bodyPr anchor="ctr">
              <a:spAutoFit/>
            </a:bodyPr>
            <a:lstStyle>
              <a:lvl1pPr>
                <a:defRPr>
                  <a:solidFill>
                    <a:schemeClr val="tx1"/>
                  </a:solidFill>
                  <a:latin typeface="Arial Nova Cond Light" panose="020B0306020202020204" pitchFamily="34" charset="0"/>
                </a:defRPr>
              </a:lvl1pPr>
              <a:lvl2pPr marL="742950" indent="-285750">
                <a:defRPr>
                  <a:solidFill>
                    <a:schemeClr val="tx1"/>
                  </a:solidFill>
                  <a:latin typeface="Arial Nova Cond Light" panose="020B0306020202020204" pitchFamily="34" charset="0"/>
                </a:defRPr>
              </a:lvl2pPr>
              <a:lvl3pPr marL="1143000" indent="-228600">
                <a:defRPr>
                  <a:solidFill>
                    <a:schemeClr val="tx1"/>
                  </a:solidFill>
                  <a:latin typeface="Arial Nova Cond Light" panose="020B0306020202020204" pitchFamily="34" charset="0"/>
                </a:defRPr>
              </a:lvl3pPr>
              <a:lvl4pPr marL="1600200" indent="-228600">
                <a:defRPr>
                  <a:solidFill>
                    <a:schemeClr val="tx1"/>
                  </a:solidFill>
                  <a:latin typeface="Arial Nova Cond Light" panose="020B0306020202020204" pitchFamily="34" charset="0"/>
                </a:defRPr>
              </a:lvl4pPr>
              <a:lvl5pPr marL="2057400" indent="-228600">
                <a:defRPr>
                  <a:solidFill>
                    <a:schemeClr val="tx1"/>
                  </a:solidFill>
                  <a:latin typeface="Arial Nova Cond Light" panose="020B0306020202020204" pitchFamily="34" charset="0"/>
                </a:defRPr>
              </a:lvl5pPr>
              <a:lvl6pPr marL="2514600" indent="-228600" fontAlgn="base">
                <a:spcBef>
                  <a:spcPct val="0"/>
                </a:spcBef>
                <a:spcAft>
                  <a:spcPct val="0"/>
                </a:spcAft>
                <a:defRPr>
                  <a:solidFill>
                    <a:schemeClr val="tx1"/>
                  </a:solidFill>
                  <a:latin typeface="Arial Nova Cond Light" panose="020B0306020202020204" pitchFamily="34" charset="0"/>
                </a:defRPr>
              </a:lvl6pPr>
              <a:lvl7pPr marL="2971800" indent="-228600" fontAlgn="base">
                <a:spcBef>
                  <a:spcPct val="0"/>
                </a:spcBef>
                <a:spcAft>
                  <a:spcPct val="0"/>
                </a:spcAft>
                <a:defRPr>
                  <a:solidFill>
                    <a:schemeClr val="tx1"/>
                  </a:solidFill>
                  <a:latin typeface="Arial Nova Cond Light" panose="020B0306020202020204" pitchFamily="34" charset="0"/>
                </a:defRPr>
              </a:lvl7pPr>
              <a:lvl8pPr marL="3429000" indent="-228600" fontAlgn="base">
                <a:spcBef>
                  <a:spcPct val="0"/>
                </a:spcBef>
                <a:spcAft>
                  <a:spcPct val="0"/>
                </a:spcAft>
                <a:defRPr>
                  <a:solidFill>
                    <a:schemeClr val="tx1"/>
                  </a:solidFill>
                  <a:latin typeface="Arial Nova Cond Light" panose="020B0306020202020204" pitchFamily="34" charset="0"/>
                </a:defRPr>
              </a:lvl8pPr>
              <a:lvl9pPr marL="3886200" indent="-228600" fontAlgn="base">
                <a:spcBef>
                  <a:spcPct val="0"/>
                </a:spcBef>
                <a:spcAft>
                  <a:spcPct val="0"/>
                </a:spcAft>
                <a:defRPr>
                  <a:solidFill>
                    <a:schemeClr val="tx1"/>
                  </a:solidFill>
                  <a:latin typeface="Arial Nova Cond Light" panose="020B0306020202020204" pitchFamily="34" charset="0"/>
                </a:defRPr>
              </a:lvl9pPr>
            </a:lstStyle>
            <a:p>
              <a:pPr>
                <a:defRPr/>
              </a:pPr>
              <a:r>
                <a:rPr lang="de-DE" altLang="de-DE" sz="1000" b="1" err="1"/>
                <a:t>it</a:t>
              </a:r>
              <a:r>
                <a:rPr lang="de-DE" altLang="de-DE" sz="1000" b="1"/>
                <a:t>-novum GmbH Deutschland</a:t>
              </a:r>
            </a:p>
            <a:p>
              <a:pPr>
                <a:defRPr/>
              </a:pPr>
              <a:r>
                <a:rPr lang="de-DE" altLang="de-DE" sz="1000"/>
                <a:t> </a:t>
              </a:r>
            </a:p>
            <a:p>
              <a:pPr>
                <a:defRPr/>
              </a:pPr>
              <a:r>
                <a:rPr lang="de-DE" altLang="de-DE" sz="1000"/>
                <a:t>Hauptsitz: Edelzeller Straße 44, </a:t>
              </a:r>
              <a:br>
                <a:rPr lang="de-DE" altLang="de-DE" sz="1000"/>
              </a:br>
              <a:r>
                <a:rPr lang="de-DE" altLang="de-DE" sz="1000"/>
                <a:t>36043 Fulda</a:t>
              </a:r>
            </a:p>
            <a:p>
              <a:pPr>
                <a:defRPr/>
              </a:pPr>
              <a:br>
                <a:rPr lang="de-DE" altLang="de-DE" sz="1000"/>
              </a:br>
              <a:endParaRPr lang="de-DE" altLang="de-DE" sz="300"/>
            </a:p>
            <a:p>
              <a:pPr>
                <a:defRPr/>
              </a:pPr>
              <a:r>
                <a:rPr lang="de-DE" altLang="de-DE" sz="1000"/>
                <a:t>Niederlassung: Königsallee 92a, </a:t>
              </a:r>
              <a:br>
                <a:rPr lang="de-DE" altLang="de-DE" sz="1000"/>
              </a:br>
              <a:r>
                <a:rPr lang="de-DE" altLang="de-DE" sz="1000"/>
                <a:t>40212 Düsseldorf</a:t>
              </a:r>
            </a:p>
          </p:txBody>
        </p:sp>
        <p:sp>
          <p:nvSpPr>
            <p:cNvPr id="13" name="Rechteck 12">
              <a:extLst>
                <a:ext uri="{FF2B5EF4-FFF2-40B4-BE49-F238E27FC236}">
                  <a16:creationId xmlns:a16="http://schemas.microsoft.com/office/drawing/2014/main" id="{5D16CA54-11D7-41EC-8273-FBAC5CACD1C1}"/>
                </a:ext>
              </a:extLst>
            </p:cNvPr>
            <p:cNvSpPr/>
            <p:nvPr userDrawn="1"/>
          </p:nvSpPr>
          <p:spPr>
            <a:xfrm>
              <a:off x="10075787" y="2618854"/>
              <a:ext cx="1746020" cy="738871"/>
            </a:xfrm>
            <a:prstGeom prst="rect">
              <a:avLst/>
            </a:prstGeom>
          </p:spPr>
          <p:txBody>
            <a:bodyPr>
              <a:spAutoFit/>
            </a:bodyPr>
            <a:lstStyle/>
            <a:p>
              <a:pPr>
                <a:defRPr/>
              </a:pPr>
              <a:r>
                <a:rPr lang="de-DE" altLang="de-DE" sz="1050" b="1">
                  <a:latin typeface="+mn-lt"/>
                </a:rPr>
                <a:t>it-novum Vertrieb Schweiz</a:t>
              </a:r>
              <a:r>
                <a:rPr lang="de-DE" altLang="de-DE" sz="1050">
                  <a:latin typeface="+mn-lt"/>
                </a:rPr>
                <a:t> </a:t>
              </a:r>
            </a:p>
            <a:p>
              <a:pPr>
                <a:defRPr/>
              </a:pPr>
              <a:endParaRPr lang="de-DE" altLang="de-DE" sz="1050">
                <a:latin typeface="+mn-lt"/>
              </a:endParaRPr>
            </a:p>
            <a:p>
              <a:pPr>
                <a:defRPr/>
              </a:pPr>
              <a:r>
                <a:rPr lang="de-DE" altLang="de-DE" sz="1050" err="1">
                  <a:latin typeface="+mn-lt"/>
                </a:rPr>
                <a:t>Seestrasse</a:t>
              </a:r>
              <a:r>
                <a:rPr lang="de-DE" altLang="de-DE" sz="1050">
                  <a:latin typeface="+mn-lt"/>
                </a:rPr>
                <a:t> 97</a:t>
              </a:r>
            </a:p>
            <a:p>
              <a:pPr>
                <a:defRPr/>
              </a:pPr>
              <a:r>
                <a:rPr lang="de-DE" altLang="de-DE" sz="1050">
                  <a:latin typeface="+mn-lt"/>
                </a:rPr>
                <a:t>8800 Thalwil</a:t>
              </a:r>
              <a:endParaRPr lang="de-DE" altLang="de-DE">
                <a:latin typeface="+mn-lt"/>
              </a:endParaRPr>
            </a:p>
          </p:txBody>
        </p:sp>
        <p:sp>
          <p:nvSpPr>
            <p:cNvPr id="14" name="Rechteck 13">
              <a:extLst>
                <a:ext uri="{FF2B5EF4-FFF2-40B4-BE49-F238E27FC236}">
                  <a16:creationId xmlns:a16="http://schemas.microsoft.com/office/drawing/2014/main" id="{4F98006D-F7ED-43E0-9CF5-27D535513406}"/>
                </a:ext>
              </a:extLst>
            </p:cNvPr>
            <p:cNvSpPr>
              <a:spLocks noChangeArrowheads="1"/>
            </p:cNvSpPr>
            <p:nvPr userDrawn="1"/>
          </p:nvSpPr>
          <p:spPr bwMode="auto">
            <a:xfrm>
              <a:off x="7826596" y="2618854"/>
              <a:ext cx="2142842" cy="708542"/>
            </a:xfrm>
            <a:prstGeom prst="rect">
              <a:avLst/>
            </a:prstGeom>
            <a:noFill/>
            <a:ln>
              <a:noFill/>
            </a:ln>
          </p:spPr>
          <p:txBody>
            <a:bodyPr>
              <a:spAutoFit/>
            </a:bodyPr>
            <a:lstStyle>
              <a:lvl1pPr>
                <a:defRPr>
                  <a:solidFill>
                    <a:schemeClr val="tx1"/>
                  </a:solidFill>
                  <a:latin typeface="Arial Nova Cond Light" panose="020B0306020202020204" pitchFamily="34" charset="0"/>
                </a:defRPr>
              </a:lvl1pPr>
              <a:lvl2pPr marL="742950" indent="-285750">
                <a:defRPr>
                  <a:solidFill>
                    <a:schemeClr val="tx1"/>
                  </a:solidFill>
                  <a:latin typeface="Arial Nova Cond Light" panose="020B0306020202020204" pitchFamily="34" charset="0"/>
                </a:defRPr>
              </a:lvl2pPr>
              <a:lvl3pPr marL="1143000" indent="-228600">
                <a:defRPr>
                  <a:solidFill>
                    <a:schemeClr val="tx1"/>
                  </a:solidFill>
                  <a:latin typeface="Arial Nova Cond Light" panose="020B0306020202020204" pitchFamily="34" charset="0"/>
                </a:defRPr>
              </a:lvl3pPr>
              <a:lvl4pPr marL="1600200" indent="-228600">
                <a:defRPr>
                  <a:solidFill>
                    <a:schemeClr val="tx1"/>
                  </a:solidFill>
                  <a:latin typeface="Arial Nova Cond Light" panose="020B0306020202020204" pitchFamily="34" charset="0"/>
                </a:defRPr>
              </a:lvl4pPr>
              <a:lvl5pPr marL="2057400" indent="-228600">
                <a:defRPr>
                  <a:solidFill>
                    <a:schemeClr val="tx1"/>
                  </a:solidFill>
                  <a:latin typeface="Arial Nova Cond Light" panose="020B0306020202020204" pitchFamily="34" charset="0"/>
                </a:defRPr>
              </a:lvl5pPr>
              <a:lvl6pPr marL="2514600" indent="-228600" fontAlgn="base">
                <a:spcBef>
                  <a:spcPct val="0"/>
                </a:spcBef>
                <a:spcAft>
                  <a:spcPct val="0"/>
                </a:spcAft>
                <a:defRPr>
                  <a:solidFill>
                    <a:schemeClr val="tx1"/>
                  </a:solidFill>
                  <a:latin typeface="Arial Nova Cond Light" panose="020B0306020202020204" pitchFamily="34" charset="0"/>
                </a:defRPr>
              </a:lvl6pPr>
              <a:lvl7pPr marL="2971800" indent="-228600" fontAlgn="base">
                <a:spcBef>
                  <a:spcPct val="0"/>
                </a:spcBef>
                <a:spcAft>
                  <a:spcPct val="0"/>
                </a:spcAft>
                <a:defRPr>
                  <a:solidFill>
                    <a:schemeClr val="tx1"/>
                  </a:solidFill>
                  <a:latin typeface="Arial Nova Cond Light" panose="020B0306020202020204" pitchFamily="34" charset="0"/>
                </a:defRPr>
              </a:lvl7pPr>
              <a:lvl8pPr marL="3429000" indent="-228600" fontAlgn="base">
                <a:spcBef>
                  <a:spcPct val="0"/>
                </a:spcBef>
                <a:spcAft>
                  <a:spcPct val="0"/>
                </a:spcAft>
                <a:defRPr>
                  <a:solidFill>
                    <a:schemeClr val="tx1"/>
                  </a:solidFill>
                  <a:latin typeface="Arial Nova Cond Light" panose="020B0306020202020204" pitchFamily="34" charset="0"/>
                </a:defRPr>
              </a:lvl8pPr>
              <a:lvl9pPr marL="3886200" indent="-228600" fontAlgn="base">
                <a:spcBef>
                  <a:spcPct val="0"/>
                </a:spcBef>
                <a:spcAft>
                  <a:spcPct val="0"/>
                </a:spcAft>
                <a:defRPr>
                  <a:solidFill>
                    <a:schemeClr val="tx1"/>
                  </a:solidFill>
                  <a:latin typeface="Arial Nova Cond Light" panose="020B0306020202020204" pitchFamily="34" charset="0"/>
                </a:defRPr>
              </a:lvl9pPr>
            </a:lstStyle>
            <a:p>
              <a:pPr>
                <a:defRPr/>
              </a:pPr>
              <a:r>
                <a:rPr lang="de-DE" altLang="de-DE" sz="1000" b="1" err="1"/>
                <a:t>it</a:t>
              </a:r>
              <a:r>
                <a:rPr lang="de-DE" altLang="de-DE" sz="1000" b="1"/>
                <a:t>-novum Zweigniederlassung Österreich</a:t>
              </a:r>
            </a:p>
            <a:p>
              <a:pPr>
                <a:defRPr/>
              </a:pPr>
              <a:br>
                <a:rPr lang="de-DE" altLang="de-DE" sz="1000" b="1"/>
              </a:br>
              <a:r>
                <a:rPr lang="de-DE" altLang="de-DE" sz="1000"/>
                <a:t>Ausstellungsstraße 50 / Zugang C</a:t>
              </a:r>
            </a:p>
            <a:p>
              <a:pPr>
                <a:defRPr/>
              </a:pPr>
              <a:r>
                <a:rPr lang="de-DE" altLang="de-DE" sz="1000"/>
                <a:t>1020 Wien</a:t>
              </a:r>
            </a:p>
          </p:txBody>
        </p:sp>
      </p:grpSp>
      <p:pic>
        <p:nvPicPr>
          <p:cNvPr id="15" name="Grafik 10">
            <a:extLst>
              <a:ext uri="{FF2B5EF4-FFF2-40B4-BE49-F238E27FC236}">
                <a16:creationId xmlns:a16="http://schemas.microsoft.com/office/drawing/2014/main" id="{01EEE382-C463-45E7-A67A-70F31576A3D3}"/>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165641" y="5776628"/>
            <a:ext cx="2026359" cy="143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6351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9268CC5D-02BF-0E44-A4C8-EDD26AAD6C84}"/>
              </a:ext>
            </a:extLst>
          </p:cNvPr>
          <p:cNvPicPr>
            <a:picLocks noChangeAspect="1"/>
          </p:cNvPicPr>
          <p:nvPr userDrawn="1"/>
        </p:nvPicPr>
        <p:blipFill>
          <a:blip r:embed="rId2">
            <a:alphaModFix amt="81000"/>
            <a:extLst>
              <a:ext uri="{28A0092B-C50C-407E-A947-70E740481C1C}">
                <a14:useLocalDpi xmlns:a14="http://schemas.microsoft.com/office/drawing/2010/main" val="0"/>
              </a:ext>
            </a:extLst>
          </a:blip>
          <a:srcRect t="13112" b="13112"/>
          <a:stretch/>
        </p:blipFill>
        <p:spPr>
          <a:xfrm flipV="1">
            <a:off x="125260" y="137786"/>
            <a:ext cx="11941480" cy="6607480"/>
          </a:xfrm>
          <a:prstGeom prst="rect">
            <a:avLst/>
          </a:prstGeom>
        </p:spPr>
      </p:pic>
      <p:pic>
        <p:nvPicPr>
          <p:cNvPr id="9" name="Grafik 8">
            <a:extLst>
              <a:ext uri="{FF2B5EF4-FFF2-40B4-BE49-F238E27FC236}">
                <a16:creationId xmlns:a16="http://schemas.microsoft.com/office/drawing/2014/main" id="{D6F9135A-4D18-6F46-9F2F-E200C7D7E62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8480" y="0"/>
            <a:ext cx="2523952" cy="1783966"/>
          </a:xfrm>
          <a:prstGeom prst="rect">
            <a:avLst/>
          </a:prstGeom>
        </p:spPr>
      </p:pic>
      <p:sp>
        <p:nvSpPr>
          <p:cNvPr id="4" name="Freihandform: Form 3">
            <a:extLst>
              <a:ext uri="{FF2B5EF4-FFF2-40B4-BE49-F238E27FC236}">
                <a16:creationId xmlns:a16="http://schemas.microsoft.com/office/drawing/2014/main" id="{68C59700-F21D-4C0A-9E75-7BE7F6C78223}"/>
              </a:ext>
            </a:extLst>
          </p:cNvPr>
          <p:cNvSpPr/>
          <p:nvPr userDrawn="1"/>
        </p:nvSpPr>
        <p:spPr>
          <a:xfrm>
            <a:off x="125260" y="137786"/>
            <a:ext cx="8902916" cy="6607480"/>
          </a:xfrm>
          <a:custGeom>
            <a:avLst/>
            <a:gdLst>
              <a:gd name="connsiteX0" fmla="*/ 0 w 7383565"/>
              <a:gd name="connsiteY0" fmla="*/ 0 h 6607480"/>
              <a:gd name="connsiteX1" fmla="*/ 7383565 w 7383565"/>
              <a:gd name="connsiteY1" fmla="*/ 0 h 6607480"/>
              <a:gd name="connsiteX2" fmla="*/ 5095714 w 7383565"/>
              <a:gd name="connsiteY2" fmla="*/ 6607480 h 6607480"/>
              <a:gd name="connsiteX3" fmla="*/ 22627 w 7383565"/>
              <a:gd name="connsiteY3" fmla="*/ 6607480 h 6607480"/>
              <a:gd name="connsiteX4" fmla="*/ 0 w 7383565"/>
              <a:gd name="connsiteY4" fmla="*/ 6599646 h 660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565" h="6607480">
                <a:moveTo>
                  <a:pt x="0" y="0"/>
                </a:moveTo>
                <a:lnTo>
                  <a:pt x="7383565" y="0"/>
                </a:lnTo>
                <a:lnTo>
                  <a:pt x="5095714" y="6607480"/>
                </a:lnTo>
                <a:lnTo>
                  <a:pt x="22627" y="6607480"/>
                </a:lnTo>
                <a:lnTo>
                  <a:pt x="0" y="6599646"/>
                </a:lnTo>
                <a:close/>
              </a:path>
            </a:pathLst>
          </a:custGeom>
          <a:solidFill>
            <a:schemeClr val="bg1">
              <a:alpha val="6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endParaRPr lang="de-DE">
              <a:solidFill>
                <a:schemeClr val="tx1"/>
              </a:solidFill>
            </a:endParaRPr>
          </a:p>
        </p:txBody>
      </p:sp>
      <p:sp>
        <p:nvSpPr>
          <p:cNvPr id="2" name="Titel 1">
            <a:extLst>
              <a:ext uri="{FF2B5EF4-FFF2-40B4-BE49-F238E27FC236}">
                <a16:creationId xmlns:a16="http://schemas.microsoft.com/office/drawing/2014/main" id="{37438996-A20B-833B-8F92-9C01A26792CE}"/>
              </a:ext>
            </a:extLst>
          </p:cNvPr>
          <p:cNvSpPr>
            <a:spLocks noGrp="1"/>
          </p:cNvSpPr>
          <p:nvPr>
            <p:ph type="title" idx="4294967295"/>
          </p:nvPr>
        </p:nvSpPr>
        <p:spPr>
          <a:xfrm>
            <a:off x="313035" y="97706"/>
            <a:ext cx="10515600" cy="1325563"/>
          </a:xfrm>
        </p:spPr>
        <p:txBody>
          <a:bodyPr/>
          <a:lstStyle/>
          <a:p>
            <a:r>
              <a:rPr lang="de-DE"/>
              <a:t>Agenda</a:t>
            </a:r>
          </a:p>
        </p:txBody>
      </p:sp>
      <p:sp>
        <p:nvSpPr>
          <p:cNvPr id="3" name="Inhaltsplatzhalter 2">
            <a:extLst>
              <a:ext uri="{FF2B5EF4-FFF2-40B4-BE49-F238E27FC236}">
                <a16:creationId xmlns:a16="http://schemas.microsoft.com/office/drawing/2014/main" id="{15EDE6EF-C2CE-A90F-6777-91C80BD6B130}"/>
              </a:ext>
            </a:extLst>
          </p:cNvPr>
          <p:cNvSpPr>
            <a:spLocks noGrp="1"/>
          </p:cNvSpPr>
          <p:nvPr>
            <p:ph idx="4294967295"/>
          </p:nvPr>
        </p:nvSpPr>
        <p:spPr>
          <a:xfrm>
            <a:off x="838200" y="1825625"/>
            <a:ext cx="10515600" cy="3980189"/>
          </a:xfrm>
        </p:spPr>
        <p:txBody>
          <a:bodyPr/>
          <a:lstStyle/>
          <a:p>
            <a:pPr>
              <a:buFont typeface="+mj-lt"/>
              <a:buAutoNum type="romanUcPeriod"/>
            </a:pPr>
            <a:endParaRPr lang="de-DE"/>
          </a:p>
        </p:txBody>
      </p:sp>
    </p:spTree>
    <p:extLst>
      <p:ext uri="{BB962C8B-B14F-4D97-AF65-F5344CB8AC3E}">
        <p14:creationId xmlns:p14="http://schemas.microsoft.com/office/powerpoint/2010/main" val="675930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03481B4E-07E5-F26C-D223-2D8780AEA9B6}"/>
              </a:ext>
            </a:extLst>
          </p:cNvPr>
          <p:cNvSpPr/>
          <p:nvPr userDrawn="1"/>
        </p:nvSpPr>
        <p:spPr>
          <a:xfrm>
            <a:off x="125260" y="137786"/>
            <a:ext cx="11943567" cy="6607480"/>
          </a:xfrm>
          <a:prstGeom prst="rect">
            <a:avLst/>
          </a:prstGeom>
          <a:blipFill>
            <a:blip r:embed="rId2"/>
            <a:stretch>
              <a:fillRect/>
            </a:stretch>
          </a:bli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p>
        </p:txBody>
      </p:sp>
      <p:sp>
        <p:nvSpPr>
          <p:cNvPr id="7" name="Freihandform: Form 3">
            <a:extLst>
              <a:ext uri="{FF2B5EF4-FFF2-40B4-BE49-F238E27FC236}">
                <a16:creationId xmlns:a16="http://schemas.microsoft.com/office/drawing/2014/main" id="{0CA18F67-7390-F1E2-BB6D-A90077AEF353}"/>
              </a:ext>
            </a:extLst>
          </p:cNvPr>
          <p:cNvSpPr/>
          <p:nvPr userDrawn="1"/>
        </p:nvSpPr>
        <p:spPr>
          <a:xfrm>
            <a:off x="125260" y="137786"/>
            <a:ext cx="7383565" cy="6607480"/>
          </a:xfrm>
          <a:custGeom>
            <a:avLst/>
            <a:gdLst>
              <a:gd name="connsiteX0" fmla="*/ 0 w 7383565"/>
              <a:gd name="connsiteY0" fmla="*/ 0 h 6607480"/>
              <a:gd name="connsiteX1" fmla="*/ 7383565 w 7383565"/>
              <a:gd name="connsiteY1" fmla="*/ 0 h 6607480"/>
              <a:gd name="connsiteX2" fmla="*/ 5095714 w 7383565"/>
              <a:gd name="connsiteY2" fmla="*/ 6607480 h 6607480"/>
              <a:gd name="connsiteX3" fmla="*/ 22627 w 7383565"/>
              <a:gd name="connsiteY3" fmla="*/ 6607480 h 6607480"/>
              <a:gd name="connsiteX4" fmla="*/ 0 w 7383565"/>
              <a:gd name="connsiteY4" fmla="*/ 6599646 h 660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565" h="6607480">
                <a:moveTo>
                  <a:pt x="0" y="0"/>
                </a:moveTo>
                <a:lnTo>
                  <a:pt x="7383565" y="0"/>
                </a:lnTo>
                <a:lnTo>
                  <a:pt x="5095714" y="6607480"/>
                </a:lnTo>
                <a:lnTo>
                  <a:pt x="22627" y="6607480"/>
                </a:lnTo>
                <a:lnTo>
                  <a:pt x="0" y="6599646"/>
                </a:lnTo>
                <a:close/>
              </a:path>
            </a:pathLst>
          </a:custGeom>
          <a:solidFill>
            <a:schemeClr val="bg1">
              <a:alpha val="6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endParaRPr lang="de-DE">
              <a:solidFill>
                <a:schemeClr val="tx1"/>
              </a:solidFill>
            </a:endParaRPr>
          </a:p>
        </p:txBody>
      </p:sp>
      <p:sp>
        <p:nvSpPr>
          <p:cNvPr id="9" name="Titel 1">
            <a:extLst>
              <a:ext uri="{FF2B5EF4-FFF2-40B4-BE49-F238E27FC236}">
                <a16:creationId xmlns:a16="http://schemas.microsoft.com/office/drawing/2014/main" id="{E21294F9-425A-9399-6106-D77E7B7773B0}"/>
              </a:ext>
            </a:extLst>
          </p:cNvPr>
          <p:cNvSpPr>
            <a:spLocks noGrp="1"/>
          </p:cNvSpPr>
          <p:nvPr>
            <p:ph type="title" idx="4294967295"/>
          </p:nvPr>
        </p:nvSpPr>
        <p:spPr>
          <a:xfrm>
            <a:off x="313035" y="97706"/>
            <a:ext cx="10515600" cy="1325563"/>
          </a:xfrm>
        </p:spPr>
        <p:txBody>
          <a:bodyPr/>
          <a:lstStyle/>
          <a:p>
            <a:r>
              <a:rPr lang="de-DE"/>
              <a:t>Agenda</a:t>
            </a:r>
          </a:p>
        </p:txBody>
      </p:sp>
      <p:sp>
        <p:nvSpPr>
          <p:cNvPr id="10" name="Inhaltsplatzhalter 2">
            <a:extLst>
              <a:ext uri="{FF2B5EF4-FFF2-40B4-BE49-F238E27FC236}">
                <a16:creationId xmlns:a16="http://schemas.microsoft.com/office/drawing/2014/main" id="{D383BDF2-F4CD-EEBE-59E2-EB72FA698455}"/>
              </a:ext>
            </a:extLst>
          </p:cNvPr>
          <p:cNvSpPr>
            <a:spLocks noGrp="1"/>
          </p:cNvSpPr>
          <p:nvPr>
            <p:ph idx="4294967295"/>
          </p:nvPr>
        </p:nvSpPr>
        <p:spPr>
          <a:xfrm>
            <a:off x="838200" y="1825625"/>
            <a:ext cx="10515600" cy="3980189"/>
          </a:xfrm>
        </p:spPr>
        <p:txBody>
          <a:bodyPr/>
          <a:lstStyle/>
          <a:p>
            <a:pPr>
              <a:buFont typeface="+mj-lt"/>
              <a:buAutoNum type="romanUcPeriod"/>
            </a:pPr>
            <a:endParaRPr lang="de-DE"/>
          </a:p>
        </p:txBody>
      </p:sp>
      <p:pic>
        <p:nvPicPr>
          <p:cNvPr id="3" name="Grafik 10">
            <a:extLst>
              <a:ext uri="{FF2B5EF4-FFF2-40B4-BE49-F238E27FC236}">
                <a16:creationId xmlns:a16="http://schemas.microsoft.com/office/drawing/2014/main" id="{A38DAC58-43D5-21ED-E679-7DE4BF01CE18}"/>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8336841" y="390142"/>
            <a:ext cx="2519581" cy="178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0282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BA45A9B1-ED4F-47A6-9129-E892FA21E3C6}"/>
              </a:ext>
            </a:extLst>
          </p:cNvPr>
          <p:cNvSpPr>
            <a:spLocks noGrp="1"/>
          </p:cNvSpPr>
          <p:nvPr>
            <p:ph type="title"/>
          </p:nvPr>
        </p:nvSpPr>
        <p:spPr>
          <a:xfrm>
            <a:off x="313035" y="97706"/>
            <a:ext cx="10515600" cy="1325563"/>
          </a:xfrm>
        </p:spPr>
        <p:txBody>
          <a:bodyPr/>
          <a:lstStyle/>
          <a:p>
            <a:r>
              <a:rPr lang="de-DE"/>
              <a:t>Mastertitelformat bearbeiten</a:t>
            </a:r>
          </a:p>
        </p:txBody>
      </p:sp>
      <p:sp>
        <p:nvSpPr>
          <p:cNvPr id="6" name="Inhaltsplatzhalter 2">
            <a:extLst>
              <a:ext uri="{FF2B5EF4-FFF2-40B4-BE49-F238E27FC236}">
                <a16:creationId xmlns:a16="http://schemas.microsoft.com/office/drawing/2014/main" id="{5DDD41ED-F0B4-4ACD-84E6-7575205C750C}"/>
              </a:ext>
            </a:extLst>
          </p:cNvPr>
          <p:cNvSpPr>
            <a:spLocks noGrp="1"/>
          </p:cNvSpPr>
          <p:nvPr>
            <p:ph idx="1"/>
          </p:nvPr>
        </p:nvSpPr>
        <p:spPr>
          <a:xfrm>
            <a:off x="838200" y="1825625"/>
            <a:ext cx="10515600" cy="3980189"/>
          </a:xfrm>
        </p:spPr>
        <p:txBody>
          <a:bodyPr>
            <a:noAutofit/>
          </a:bodyPr>
          <a:lstStyle>
            <a:lvl1pPr marL="449263" indent="-449263">
              <a:lnSpc>
                <a:spcPct val="120000"/>
              </a:lnSpc>
              <a:spcAft>
                <a:spcPts val="700"/>
              </a:spcAft>
              <a:buFont typeface="Symbol" panose="05050102010706020507" pitchFamily="18" charset="2"/>
              <a:buChar char="-"/>
              <a:defRPr/>
            </a:lvl1pPr>
            <a:lvl2pPr>
              <a:lnSpc>
                <a:spcPct val="120000"/>
              </a:lnSpc>
              <a:spcAft>
                <a:spcPts val="700"/>
              </a:spcAft>
              <a:defRPr/>
            </a:lvl2pPr>
            <a:lvl3pPr>
              <a:lnSpc>
                <a:spcPct val="120000"/>
              </a:lnSpc>
              <a:spcAft>
                <a:spcPts val="700"/>
              </a:spcAft>
              <a:defRPr/>
            </a:lvl3pPr>
            <a:lvl4pPr>
              <a:lnSpc>
                <a:spcPct val="120000"/>
              </a:lnSpc>
              <a:spcAft>
                <a:spcPts val="700"/>
              </a:spcAf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213350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0F2C77-BD3E-45FC-9D8D-C951A04D45F9}"/>
              </a:ext>
            </a:extLst>
          </p:cNvPr>
          <p:cNvSpPr>
            <a:spLocks noGrp="1"/>
          </p:cNvSpPr>
          <p:nvPr>
            <p:ph type="title"/>
          </p:nvPr>
        </p:nvSpPr>
        <p:spPr/>
        <p:txBody>
          <a:bodyPr>
            <a:noAutofit/>
          </a:bodyPr>
          <a:lstStyle/>
          <a:p>
            <a:r>
              <a:rPr lang="de-DE"/>
              <a:t>Mastertitelformat bearbeiten</a:t>
            </a:r>
          </a:p>
        </p:txBody>
      </p:sp>
      <p:sp>
        <p:nvSpPr>
          <p:cNvPr id="3" name="Inhaltsplatzhalter 2">
            <a:extLst>
              <a:ext uri="{FF2B5EF4-FFF2-40B4-BE49-F238E27FC236}">
                <a16:creationId xmlns:a16="http://schemas.microsoft.com/office/drawing/2014/main" id="{636BCA1C-75E3-4361-894F-5CAED5BADBEF}"/>
              </a:ext>
            </a:extLst>
          </p:cNvPr>
          <p:cNvSpPr>
            <a:spLocks noGrp="1"/>
          </p:cNvSpPr>
          <p:nvPr>
            <p:ph idx="1"/>
          </p:nvPr>
        </p:nvSpPr>
        <p:spPr>
          <a:xfrm>
            <a:off x="838200" y="1825625"/>
            <a:ext cx="10515600" cy="3980189"/>
          </a:xfrm>
        </p:spPr>
        <p:txBody>
          <a:bodyPr>
            <a:noAutofit/>
          </a:bodyPr>
          <a:lstStyle>
            <a:lvl1pPr marL="449263" indent="-449263">
              <a:lnSpc>
                <a:spcPct val="120000"/>
              </a:lnSpc>
              <a:spcAft>
                <a:spcPts val="700"/>
              </a:spcAft>
              <a:buFont typeface="Symbol" panose="05050102010706020507" pitchFamily="18" charset="2"/>
              <a:buChar char="-"/>
              <a:defRPr/>
            </a:lvl1pPr>
            <a:lvl2pPr>
              <a:lnSpc>
                <a:spcPct val="120000"/>
              </a:lnSpc>
              <a:spcAft>
                <a:spcPts val="700"/>
              </a:spcAft>
              <a:defRPr/>
            </a:lvl2pPr>
            <a:lvl3pPr>
              <a:lnSpc>
                <a:spcPct val="120000"/>
              </a:lnSpc>
              <a:spcAft>
                <a:spcPts val="700"/>
              </a:spcAft>
              <a:defRPr/>
            </a:lvl3pPr>
            <a:lvl4pPr>
              <a:lnSpc>
                <a:spcPct val="120000"/>
              </a:lnSpc>
              <a:spcAft>
                <a:spcPts val="700"/>
              </a:spcAf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170194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0F2C77-BD3E-45FC-9D8D-C951A04D45F9}"/>
              </a:ext>
            </a:extLst>
          </p:cNvPr>
          <p:cNvSpPr>
            <a:spLocks noGrp="1"/>
          </p:cNvSpPr>
          <p:nvPr>
            <p:ph type="title"/>
          </p:nvPr>
        </p:nvSpPr>
        <p:spPr/>
        <p:txBody>
          <a:bodyPr/>
          <a:lstStyle/>
          <a:p>
            <a:r>
              <a:rPr lang="de-DE"/>
              <a:t>Mastertitelformat bearbeiten</a:t>
            </a:r>
          </a:p>
        </p:txBody>
      </p:sp>
      <p:sp>
        <p:nvSpPr>
          <p:cNvPr id="8" name="Diagrammplatzhalter 7">
            <a:extLst>
              <a:ext uri="{FF2B5EF4-FFF2-40B4-BE49-F238E27FC236}">
                <a16:creationId xmlns:a16="http://schemas.microsoft.com/office/drawing/2014/main" id="{AEC934D2-DA84-4756-A438-21604D30B240}"/>
              </a:ext>
            </a:extLst>
          </p:cNvPr>
          <p:cNvSpPr>
            <a:spLocks noGrp="1"/>
          </p:cNvSpPr>
          <p:nvPr>
            <p:ph type="chart" sz="quarter" idx="10"/>
          </p:nvPr>
        </p:nvSpPr>
        <p:spPr>
          <a:xfrm>
            <a:off x="838200" y="2003425"/>
            <a:ext cx="10515600" cy="3802389"/>
          </a:xfrm>
        </p:spPr>
        <p:txBody>
          <a:bodyPr/>
          <a:lstStyle/>
          <a:p>
            <a:r>
              <a:rPr lang="de-DE"/>
              <a:t>Diagramm durch Klicken auf Symbol hinzufügen</a:t>
            </a:r>
          </a:p>
        </p:txBody>
      </p:sp>
    </p:spTree>
    <p:extLst>
      <p:ext uri="{BB962C8B-B14F-4D97-AF65-F5344CB8AC3E}">
        <p14:creationId xmlns:p14="http://schemas.microsoft.com/office/powerpoint/2010/main" val="333960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EDD295-8C04-4098-875D-7F1C4FAA671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B5AD3F9-5A37-4C4A-B521-F1A48C82A11E}"/>
              </a:ext>
            </a:extLst>
          </p:cNvPr>
          <p:cNvSpPr>
            <a:spLocks noGrp="1"/>
          </p:cNvSpPr>
          <p:nvPr>
            <p:ph sz="half" idx="1"/>
          </p:nvPr>
        </p:nvSpPr>
        <p:spPr>
          <a:xfrm>
            <a:off x="838200" y="1825625"/>
            <a:ext cx="5181600" cy="3986452"/>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Inhaltsplatzhalter 3">
            <a:extLst>
              <a:ext uri="{FF2B5EF4-FFF2-40B4-BE49-F238E27FC236}">
                <a16:creationId xmlns:a16="http://schemas.microsoft.com/office/drawing/2014/main" id="{2EE31E26-3D4B-4150-BFFC-5471EB0608A9}"/>
              </a:ext>
            </a:extLst>
          </p:cNvPr>
          <p:cNvSpPr>
            <a:spLocks noGrp="1"/>
          </p:cNvSpPr>
          <p:nvPr>
            <p:ph sz="half" idx="2"/>
          </p:nvPr>
        </p:nvSpPr>
        <p:spPr>
          <a:xfrm>
            <a:off x="6172200" y="1825625"/>
            <a:ext cx="5181600" cy="3986452"/>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400518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49CC6A-BDDF-4BA9-8AE8-9891DAF2EFCB}"/>
              </a:ext>
            </a:extLst>
          </p:cNvPr>
          <p:cNvSpPr>
            <a:spLocks noGrp="1"/>
          </p:cNvSpPr>
          <p:nvPr>
            <p:ph type="title"/>
          </p:nvPr>
        </p:nvSpPr>
        <p:spPr>
          <a:xfrm>
            <a:off x="839788" y="365125"/>
            <a:ext cx="10515600" cy="1325563"/>
          </a:xfrm>
        </p:spPr>
        <p:txBody>
          <a:bodyPr/>
          <a:lstStyle>
            <a:lvl1pPr>
              <a:defRPr/>
            </a:lvl1pPr>
          </a:lstStyle>
          <a:p>
            <a:r>
              <a:rPr lang="de-DE"/>
              <a:t>Mastertitelformat bearbeiten</a:t>
            </a:r>
          </a:p>
        </p:txBody>
      </p:sp>
      <p:sp>
        <p:nvSpPr>
          <p:cNvPr id="3" name="Textplatzhalter 2">
            <a:extLst>
              <a:ext uri="{FF2B5EF4-FFF2-40B4-BE49-F238E27FC236}">
                <a16:creationId xmlns:a16="http://schemas.microsoft.com/office/drawing/2014/main" id="{96FD3DD4-D3BF-4523-BBEA-2B118AA7D99F}"/>
              </a:ext>
            </a:extLst>
          </p:cNvPr>
          <p:cNvSpPr>
            <a:spLocks noGrp="1"/>
          </p:cNvSpPr>
          <p:nvPr>
            <p:ph type="body" idx="1"/>
          </p:nvPr>
        </p:nvSpPr>
        <p:spPr>
          <a:xfrm>
            <a:off x="839788" y="1814513"/>
            <a:ext cx="5157787" cy="823912"/>
          </a:xfrm>
          <a:solidFill>
            <a:schemeClr val="bg2"/>
          </a:solidFill>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3AD6DBB-95EC-44EB-8957-20A39E8B87A8}"/>
              </a:ext>
            </a:extLst>
          </p:cNvPr>
          <p:cNvSpPr>
            <a:spLocks noGrp="1"/>
          </p:cNvSpPr>
          <p:nvPr>
            <p:ph sz="half" idx="2"/>
          </p:nvPr>
        </p:nvSpPr>
        <p:spPr>
          <a:xfrm>
            <a:off x="839788" y="2724685"/>
            <a:ext cx="5157787" cy="3300739"/>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platzhalter 4">
            <a:extLst>
              <a:ext uri="{FF2B5EF4-FFF2-40B4-BE49-F238E27FC236}">
                <a16:creationId xmlns:a16="http://schemas.microsoft.com/office/drawing/2014/main" id="{3C6DBF0D-9AFF-4990-99A0-808A4B7F7C23}"/>
              </a:ext>
            </a:extLst>
          </p:cNvPr>
          <p:cNvSpPr>
            <a:spLocks noGrp="1"/>
          </p:cNvSpPr>
          <p:nvPr>
            <p:ph type="body" sz="quarter" idx="3"/>
          </p:nvPr>
        </p:nvSpPr>
        <p:spPr>
          <a:xfrm>
            <a:off x="6172200" y="1814513"/>
            <a:ext cx="5183188" cy="823912"/>
          </a:xfrm>
          <a:solidFill>
            <a:schemeClr val="bg2"/>
          </a:solidFill>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F311C7D-50EB-4081-9AA7-7ADD646B9702}"/>
              </a:ext>
            </a:extLst>
          </p:cNvPr>
          <p:cNvSpPr>
            <a:spLocks noGrp="1"/>
          </p:cNvSpPr>
          <p:nvPr>
            <p:ph sz="quarter" idx="4"/>
          </p:nvPr>
        </p:nvSpPr>
        <p:spPr>
          <a:xfrm>
            <a:off x="6172200" y="2724685"/>
            <a:ext cx="5183188" cy="3300739"/>
          </a:xfrm>
        </p:spPr>
        <p:txBody>
          <a:bodyPr/>
          <a:lstStyle>
            <a:lvl1pPr marL="449263" indent="-449263">
              <a:buFont typeface="Symbol" panose="05050102010706020507" pitchFamily="18" charset="2"/>
              <a:buChar char="-"/>
              <a:defRPr/>
            </a:lvl1pPr>
            <a:lvl5pPr>
              <a:defRPr sz="1800"/>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8" name="Gerader Verbinder 7">
            <a:extLst>
              <a:ext uri="{FF2B5EF4-FFF2-40B4-BE49-F238E27FC236}">
                <a16:creationId xmlns:a16="http://schemas.microsoft.com/office/drawing/2014/main" id="{9F067C05-3FB7-4B4E-B874-876C3655AD29}"/>
              </a:ext>
            </a:extLst>
          </p:cNvPr>
          <p:cNvCxnSpPr>
            <a:cxnSpLocks/>
          </p:cNvCxnSpPr>
          <p:nvPr userDrawn="1"/>
        </p:nvCxnSpPr>
        <p:spPr>
          <a:xfrm>
            <a:off x="833438" y="2647950"/>
            <a:ext cx="51577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F26622DA-7E44-426B-8240-3ACDE2C4F520}"/>
              </a:ext>
            </a:extLst>
          </p:cNvPr>
          <p:cNvCxnSpPr>
            <a:cxnSpLocks/>
          </p:cNvCxnSpPr>
          <p:nvPr userDrawn="1"/>
        </p:nvCxnSpPr>
        <p:spPr>
          <a:xfrm>
            <a:off x="6197601" y="2647950"/>
            <a:ext cx="515778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51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1AF158-F3AA-4026-B5BD-7BDF264B046D}"/>
              </a:ext>
            </a:extLst>
          </p:cNvPr>
          <p:cNvSpPr>
            <a:spLocks noGrp="1"/>
          </p:cNvSpPr>
          <p:nvPr>
            <p:ph type="title"/>
          </p:nvPr>
        </p:nvSpPr>
        <p:spPr>
          <a:xfrm>
            <a:off x="313035" y="97706"/>
            <a:ext cx="10515600" cy="1325563"/>
          </a:xfrm>
          <a:prstGeom prst="rect">
            <a:avLst/>
          </a:prstGeom>
        </p:spPr>
        <p:txBody>
          <a:bodyPr vert="horz" lIns="91440" tIns="45720" rIns="91440" bIns="45720" rtlCol="0" anchor="ctr">
            <a:noAutofit/>
          </a:bodyPr>
          <a:lstStyle/>
          <a:p>
            <a:r>
              <a:rPr lang="de-DE"/>
              <a:t>Mastertitelformat bearbeiten</a:t>
            </a:r>
          </a:p>
        </p:txBody>
      </p:sp>
      <p:sp>
        <p:nvSpPr>
          <p:cNvPr id="3" name="Textplatzhalter 2">
            <a:extLst>
              <a:ext uri="{FF2B5EF4-FFF2-40B4-BE49-F238E27FC236}">
                <a16:creationId xmlns:a16="http://schemas.microsoft.com/office/drawing/2014/main" id="{95233C2A-FB12-4D4E-B9B9-B396E4BDA216}"/>
              </a:ext>
            </a:extLst>
          </p:cNvPr>
          <p:cNvSpPr>
            <a:spLocks noGrp="1"/>
          </p:cNvSpPr>
          <p:nvPr>
            <p:ph type="body" idx="1"/>
          </p:nvPr>
        </p:nvSpPr>
        <p:spPr>
          <a:xfrm>
            <a:off x="313035" y="1613140"/>
            <a:ext cx="10515600" cy="4198937"/>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p:txBody>
      </p:sp>
      <p:sp>
        <p:nvSpPr>
          <p:cNvPr id="5" name="Rechteck 4">
            <a:extLst>
              <a:ext uri="{FF2B5EF4-FFF2-40B4-BE49-F238E27FC236}">
                <a16:creationId xmlns:a16="http://schemas.microsoft.com/office/drawing/2014/main" id="{BAD9A8E6-BD66-64F0-5D48-5816A95CCD17}"/>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10">
            <a:extLst>
              <a:ext uri="{FF2B5EF4-FFF2-40B4-BE49-F238E27FC236}">
                <a16:creationId xmlns:a16="http://schemas.microsoft.com/office/drawing/2014/main" id="{CC641D8E-9EAE-C1BA-0214-8C8565524DC8}"/>
              </a:ext>
            </a:extLst>
          </p:cNvPr>
          <p:cNvPicPr>
            <a:picLocks noChangeAspect="1" noChangeArrowheads="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bwMode="auto">
          <a:xfrm>
            <a:off x="10165641" y="5693501"/>
            <a:ext cx="2026359" cy="143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318550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91" r:id="rId3"/>
    <p:sldLayoutId id="2147483665" r:id="rId4"/>
    <p:sldLayoutId id="2147483689" r:id="rId5"/>
    <p:sldLayoutId id="2147483650" r:id="rId6"/>
    <p:sldLayoutId id="2147483660" r:id="rId7"/>
    <p:sldLayoutId id="2147483652" r:id="rId8"/>
    <p:sldLayoutId id="2147483653" r:id="rId9"/>
    <p:sldLayoutId id="2147483654" r:id="rId10"/>
    <p:sldLayoutId id="2147483662" r:id="rId11"/>
    <p:sldLayoutId id="2147483655" r:id="rId12"/>
    <p:sldLayoutId id="2147483656" r:id="rId13"/>
    <p:sldLayoutId id="2147483657" r:id="rId14"/>
    <p:sldLayoutId id="2147483661" r:id="rId15"/>
  </p:sldLayoutIdLst>
  <p:txStyles>
    <p:titleStyle>
      <a:lvl1pPr algn="l" defTabSz="914400" rtl="0" eaLnBrk="1" latinLnBrk="0" hangingPunct="1">
        <a:lnSpc>
          <a:spcPct val="90000"/>
        </a:lnSpc>
        <a:spcBef>
          <a:spcPct val="0"/>
        </a:spcBef>
        <a:buNone/>
        <a:defRPr sz="3600" kern="1200">
          <a:solidFill>
            <a:srgbClr val="DB0031"/>
          </a:solidFill>
          <a:latin typeface="+mj-lt"/>
          <a:ea typeface="+mj-ea"/>
          <a:cs typeface="+mj-cs"/>
        </a:defRPr>
      </a:lvl1pPr>
    </p:titleStyle>
    <p:bodyStyle>
      <a:lvl1pPr marL="449263" indent="-449263" algn="l" defTabSz="914400" rtl="0" eaLnBrk="1" latinLnBrk="0" hangingPunct="1">
        <a:lnSpc>
          <a:spcPct val="90000"/>
        </a:lnSpc>
        <a:spcBef>
          <a:spcPts val="1000"/>
        </a:spcBef>
        <a:spcAft>
          <a:spcPts val="1000"/>
        </a:spcAft>
        <a:buClr>
          <a:srgbClr val="DB0031"/>
        </a:buClr>
        <a:buSzPct val="160000"/>
        <a:buFont typeface="Symbol" panose="05050102010706020507" pitchFamily="18" charset="2"/>
        <a:buChar char="-"/>
        <a:defRPr sz="1800" kern="1200">
          <a:solidFill>
            <a:schemeClr val="tx1"/>
          </a:solidFill>
          <a:latin typeface="+mn-lt"/>
          <a:ea typeface="+mn-ea"/>
          <a:cs typeface="+mn-cs"/>
        </a:defRPr>
      </a:lvl1pPr>
      <a:lvl2pPr marL="896938" indent="-439738" algn="l" defTabSz="914400" rtl="0" eaLnBrk="1" latinLnBrk="0" hangingPunct="1">
        <a:lnSpc>
          <a:spcPct val="90000"/>
        </a:lnSpc>
        <a:spcBef>
          <a:spcPts val="500"/>
        </a:spcBef>
        <a:spcAft>
          <a:spcPts val="1000"/>
        </a:spcAft>
        <a:buClr>
          <a:srgbClr val="DB0031"/>
        </a:buClr>
        <a:buFont typeface="Wingdings" panose="05000000000000000000" pitchFamily="2" charset="2"/>
        <a:buChar char="§"/>
        <a:defRPr sz="1800" kern="1200">
          <a:solidFill>
            <a:schemeClr val="tx1"/>
          </a:solidFill>
          <a:latin typeface="+mn-lt"/>
          <a:ea typeface="+mn-ea"/>
          <a:cs typeface="+mn-cs"/>
        </a:defRPr>
      </a:lvl2pPr>
      <a:lvl3pPr marL="1346200" indent="-431800" algn="l" defTabSz="914400" rtl="0" eaLnBrk="1" latinLnBrk="0" hangingPunct="1">
        <a:lnSpc>
          <a:spcPct val="90000"/>
        </a:lnSpc>
        <a:spcBef>
          <a:spcPts val="500"/>
        </a:spcBef>
        <a:spcAft>
          <a:spcPts val="1000"/>
        </a:spcAft>
        <a:buClr>
          <a:srgbClr val="DB0031"/>
        </a:buClr>
        <a:buSzPct val="135000"/>
        <a:buFont typeface="Arial" panose="020B0604020202020204" pitchFamily="34" charset="0"/>
        <a:buChar char="•"/>
        <a:defRPr sz="1800" kern="1200">
          <a:solidFill>
            <a:schemeClr val="tx1"/>
          </a:solidFill>
          <a:latin typeface="+mn-lt"/>
          <a:ea typeface="+mn-ea"/>
          <a:cs typeface="+mn-cs"/>
        </a:defRPr>
      </a:lvl3pPr>
      <a:lvl4pPr marL="1793875" indent="-422275" algn="l" defTabSz="914400" rtl="0" eaLnBrk="1" latinLnBrk="0" hangingPunct="1">
        <a:lnSpc>
          <a:spcPct val="90000"/>
        </a:lnSpc>
        <a:spcBef>
          <a:spcPts val="500"/>
        </a:spcBef>
        <a:spcAft>
          <a:spcPts val="1000"/>
        </a:spcAft>
        <a:buClr>
          <a:srgbClr val="DB003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B0031"/>
        </a:buClr>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1AF158-F3AA-4026-B5BD-7BDF264B046D}"/>
              </a:ext>
            </a:extLst>
          </p:cNvPr>
          <p:cNvSpPr>
            <a:spLocks noGrp="1"/>
          </p:cNvSpPr>
          <p:nvPr>
            <p:ph type="title"/>
          </p:nvPr>
        </p:nvSpPr>
        <p:spPr>
          <a:xfrm>
            <a:off x="313035" y="97706"/>
            <a:ext cx="10515600" cy="1325563"/>
          </a:xfrm>
          <a:prstGeom prst="rect">
            <a:avLst/>
          </a:prstGeom>
        </p:spPr>
        <p:txBody>
          <a:bodyPr vert="horz" lIns="91440" tIns="45720" rIns="91440" bIns="45720" rtlCol="0" anchor="ctr">
            <a:noAutofit/>
          </a:bodyPr>
          <a:lstStyle/>
          <a:p>
            <a:r>
              <a:rPr lang="de-DE"/>
              <a:t>Mastertitelformat bearbeiten</a:t>
            </a:r>
          </a:p>
        </p:txBody>
      </p:sp>
      <p:sp>
        <p:nvSpPr>
          <p:cNvPr id="3" name="Textplatzhalter 2">
            <a:extLst>
              <a:ext uri="{FF2B5EF4-FFF2-40B4-BE49-F238E27FC236}">
                <a16:creationId xmlns:a16="http://schemas.microsoft.com/office/drawing/2014/main" id="{95233C2A-FB12-4D4E-B9B9-B396E4BDA216}"/>
              </a:ext>
            </a:extLst>
          </p:cNvPr>
          <p:cNvSpPr>
            <a:spLocks noGrp="1"/>
          </p:cNvSpPr>
          <p:nvPr>
            <p:ph type="body" idx="1"/>
          </p:nvPr>
        </p:nvSpPr>
        <p:spPr>
          <a:xfrm>
            <a:off x="313035" y="1613140"/>
            <a:ext cx="10515600" cy="4198937"/>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p:txBody>
      </p:sp>
      <p:sp>
        <p:nvSpPr>
          <p:cNvPr id="4" name="Rechteck 3">
            <a:extLst>
              <a:ext uri="{FF2B5EF4-FFF2-40B4-BE49-F238E27FC236}">
                <a16:creationId xmlns:a16="http://schemas.microsoft.com/office/drawing/2014/main" id="{B0D5E143-CA9C-4220-8350-D6B92DE0221B}"/>
              </a:ext>
            </a:extLst>
          </p:cNvPr>
          <p:cNvSpPr/>
          <p:nvPr userDrawn="1"/>
        </p:nvSpPr>
        <p:spPr>
          <a:xfrm>
            <a:off x="-1" y="6777546"/>
            <a:ext cx="12192001" cy="977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03185500"/>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90" r:id="rId12"/>
  </p:sldLayoutIdLst>
  <p:txStyles>
    <p:titleStyle>
      <a:lvl1pPr algn="l" defTabSz="914400" rtl="0" eaLnBrk="1" latinLnBrk="0" hangingPunct="1">
        <a:lnSpc>
          <a:spcPct val="90000"/>
        </a:lnSpc>
        <a:spcBef>
          <a:spcPct val="0"/>
        </a:spcBef>
        <a:buNone/>
        <a:defRPr sz="3600" kern="1200">
          <a:solidFill>
            <a:srgbClr val="DB0031"/>
          </a:solidFill>
          <a:latin typeface="+mj-lt"/>
          <a:ea typeface="+mj-ea"/>
          <a:cs typeface="+mj-cs"/>
        </a:defRPr>
      </a:lvl1pPr>
    </p:titleStyle>
    <p:bodyStyle>
      <a:lvl1pPr marL="449263" indent="-449263" algn="l" defTabSz="914400" rtl="0" eaLnBrk="1" latinLnBrk="0" hangingPunct="1">
        <a:lnSpc>
          <a:spcPct val="90000"/>
        </a:lnSpc>
        <a:spcBef>
          <a:spcPts val="1000"/>
        </a:spcBef>
        <a:spcAft>
          <a:spcPts val="1000"/>
        </a:spcAft>
        <a:buClr>
          <a:srgbClr val="DB0031"/>
        </a:buClr>
        <a:buSzPct val="160000"/>
        <a:buFont typeface="Symbol" panose="05050102010706020507" pitchFamily="18" charset="2"/>
        <a:buChar char="-"/>
        <a:defRPr sz="1800" kern="1200">
          <a:solidFill>
            <a:schemeClr val="tx1"/>
          </a:solidFill>
          <a:latin typeface="+mn-lt"/>
          <a:ea typeface="+mn-ea"/>
          <a:cs typeface="+mn-cs"/>
        </a:defRPr>
      </a:lvl1pPr>
      <a:lvl2pPr marL="896938" indent="-439738" algn="l" defTabSz="914400" rtl="0" eaLnBrk="1" latinLnBrk="0" hangingPunct="1">
        <a:lnSpc>
          <a:spcPct val="90000"/>
        </a:lnSpc>
        <a:spcBef>
          <a:spcPts val="500"/>
        </a:spcBef>
        <a:spcAft>
          <a:spcPts val="1000"/>
        </a:spcAft>
        <a:buClr>
          <a:srgbClr val="DB0031"/>
        </a:buClr>
        <a:buFont typeface="Wingdings" panose="05000000000000000000" pitchFamily="2" charset="2"/>
        <a:buChar char="§"/>
        <a:defRPr sz="1800" kern="1200">
          <a:solidFill>
            <a:schemeClr val="tx1"/>
          </a:solidFill>
          <a:latin typeface="+mn-lt"/>
          <a:ea typeface="+mn-ea"/>
          <a:cs typeface="+mn-cs"/>
        </a:defRPr>
      </a:lvl2pPr>
      <a:lvl3pPr marL="1346200" indent="-431800" algn="l" defTabSz="914400" rtl="0" eaLnBrk="1" latinLnBrk="0" hangingPunct="1">
        <a:lnSpc>
          <a:spcPct val="90000"/>
        </a:lnSpc>
        <a:spcBef>
          <a:spcPts val="500"/>
        </a:spcBef>
        <a:spcAft>
          <a:spcPts val="1000"/>
        </a:spcAft>
        <a:buClr>
          <a:srgbClr val="DB0031"/>
        </a:buClr>
        <a:buSzPct val="135000"/>
        <a:buFont typeface="Arial" panose="020B0604020202020204" pitchFamily="34" charset="0"/>
        <a:buChar char="•"/>
        <a:defRPr sz="1800" kern="1200">
          <a:solidFill>
            <a:schemeClr val="tx1"/>
          </a:solidFill>
          <a:latin typeface="+mn-lt"/>
          <a:ea typeface="+mn-ea"/>
          <a:cs typeface="+mn-cs"/>
        </a:defRPr>
      </a:lvl3pPr>
      <a:lvl4pPr marL="1793875" indent="-422275" algn="l" defTabSz="914400" rtl="0" eaLnBrk="1" latinLnBrk="0" hangingPunct="1">
        <a:lnSpc>
          <a:spcPct val="90000"/>
        </a:lnSpc>
        <a:spcBef>
          <a:spcPts val="500"/>
        </a:spcBef>
        <a:spcAft>
          <a:spcPts val="1000"/>
        </a:spcAft>
        <a:buClr>
          <a:srgbClr val="DB003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DB0031"/>
        </a:buClr>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7F_7720AEBF.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4">
            <a:extLst>
              <a:ext uri="{28A0092B-C50C-407E-A947-70E740481C1C}">
                <a14:useLocalDpi xmlns:a14="http://schemas.microsoft.com/office/drawing/2010/main" val="0"/>
              </a:ext>
            </a:extLst>
          </a:blip>
          <a:srcRect t="8203" b="8203"/>
          <a:stretch/>
        </p:blipFill>
        <p:spPr>
          <a:xfrm>
            <a:off x="125260" y="105748"/>
            <a:ext cx="11942332" cy="6656284"/>
          </a:xfrm>
          <a:prstGeom prst="rect">
            <a:avLst/>
          </a:prstGeom>
        </p:spPr>
      </p:pic>
      <p:pic>
        <p:nvPicPr>
          <p:cNvPr id="8" name="Grafik 7">
            <a:extLst>
              <a:ext uri="{FF2B5EF4-FFF2-40B4-BE49-F238E27FC236}">
                <a16:creationId xmlns:a16="http://schemas.microsoft.com/office/drawing/2014/main" id="{9D630E5D-B567-4901-95B1-D46F85E4817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1075" y="-200333"/>
            <a:ext cx="2645849" cy="1871146"/>
          </a:xfrm>
          <a:prstGeom prst="rect">
            <a:avLst/>
          </a:prstGeom>
        </p:spPr>
      </p:pic>
      <p:sp>
        <p:nvSpPr>
          <p:cNvPr id="7" name="Titel 1">
            <a:extLst>
              <a:ext uri="{FF2B5EF4-FFF2-40B4-BE49-F238E27FC236}">
                <a16:creationId xmlns:a16="http://schemas.microsoft.com/office/drawing/2014/main" id="{B5D7C3AE-6289-8A37-0A01-0108CEBCED6F}"/>
              </a:ext>
            </a:extLst>
          </p:cNvPr>
          <p:cNvSpPr txBox="1">
            <a:spLocks/>
          </p:cNvSpPr>
          <p:nvPr/>
        </p:nvSpPr>
        <p:spPr>
          <a:xfrm>
            <a:off x="1230726" y="4166163"/>
            <a:ext cx="9730545" cy="1209248"/>
          </a:xfrm>
          <a:prstGeom prst="rect">
            <a:avLst/>
          </a:prstGeom>
          <a:solidFill>
            <a:schemeClr val="bg1">
              <a:alpha val="80000"/>
            </a:schemeClr>
          </a:solidFill>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kern="1200">
                <a:solidFill>
                  <a:schemeClr val="tx2"/>
                </a:solidFill>
                <a:latin typeface="+mj-lt"/>
                <a:ea typeface="+mj-ea"/>
                <a:cs typeface="+mj-cs"/>
              </a:defRPr>
            </a:lvl1pPr>
          </a:lstStyle>
          <a:p>
            <a:pPr fontAlgn="base"/>
            <a:r>
              <a:rPr lang="en-US" dirty="0"/>
              <a:t>Introduction to K-Nearest Neighbors (KNN)</a:t>
            </a:r>
            <a:endParaRPr lang="de-DE" dirty="0"/>
          </a:p>
        </p:txBody>
      </p:sp>
      <p:sp>
        <p:nvSpPr>
          <p:cNvPr id="9" name="Untertitel 2">
            <a:extLst>
              <a:ext uri="{FF2B5EF4-FFF2-40B4-BE49-F238E27FC236}">
                <a16:creationId xmlns:a16="http://schemas.microsoft.com/office/drawing/2014/main" id="{42923745-1C9E-B714-E0BF-B35A9DA846EE}"/>
              </a:ext>
            </a:extLst>
          </p:cNvPr>
          <p:cNvSpPr>
            <a:spLocks noGrp="1"/>
          </p:cNvSpPr>
          <p:nvPr>
            <p:ph type="subTitle" idx="1"/>
          </p:nvPr>
        </p:nvSpPr>
        <p:spPr>
          <a:xfrm>
            <a:off x="1230727" y="5375411"/>
            <a:ext cx="9730545" cy="914399"/>
          </a:xfrm>
          <a:solidFill>
            <a:schemeClr val="bg1">
              <a:alpha val="80000"/>
            </a:schemeClr>
          </a:solidFill>
        </p:spPr>
        <p:txBody>
          <a:bodyPr anchor="t"/>
          <a:lstStyle/>
          <a:p>
            <a:pPr>
              <a:lnSpc>
                <a:spcPct val="100000"/>
              </a:lnSpc>
              <a:spcBef>
                <a:spcPts val="0"/>
              </a:spcBef>
              <a:spcAft>
                <a:spcPts val="0"/>
              </a:spcAft>
            </a:pPr>
            <a:endParaRPr lang="de-DE" sz="1400" dirty="0">
              <a:solidFill>
                <a:schemeClr val="tx1"/>
              </a:solidFill>
              <a:latin typeface="+mn-lt"/>
              <a:ea typeface="+mn-ea"/>
              <a:cs typeface="+mn-cs"/>
            </a:endParaRPr>
          </a:p>
          <a:p>
            <a:pPr algn="r">
              <a:lnSpc>
                <a:spcPct val="100000"/>
              </a:lnSpc>
              <a:spcBef>
                <a:spcPts val="0"/>
              </a:spcBef>
            </a:pPr>
            <a:r>
              <a:rPr lang="de-DE" sz="2800" dirty="0"/>
              <a:t>Michael Deuchert, Huseyn Abdullayev</a:t>
            </a:r>
          </a:p>
        </p:txBody>
      </p:sp>
    </p:spTree>
    <p:extLst>
      <p:ext uri="{BB962C8B-B14F-4D97-AF65-F5344CB8AC3E}">
        <p14:creationId xmlns:p14="http://schemas.microsoft.com/office/powerpoint/2010/main" val="1998630591"/>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97C89E-2BE8-173F-90A9-FDDBE14532D5}"/>
              </a:ext>
            </a:extLst>
          </p:cNvPr>
          <p:cNvSpPr>
            <a:spLocks noGrp="1"/>
          </p:cNvSpPr>
          <p:nvPr>
            <p:ph type="title" idx="4294967295"/>
          </p:nvPr>
        </p:nvSpPr>
        <p:spPr>
          <a:xfrm>
            <a:off x="313035" y="97706"/>
            <a:ext cx="10515600" cy="1325563"/>
          </a:xfrm>
        </p:spPr>
        <p:txBody>
          <a:bodyPr/>
          <a:lstStyle/>
          <a:p>
            <a:r>
              <a:rPr lang="de-DE" dirty="0"/>
              <a:t>Agenda</a:t>
            </a:r>
          </a:p>
        </p:txBody>
      </p:sp>
      <p:sp>
        <p:nvSpPr>
          <p:cNvPr id="5" name="Inhaltsplatzhalter 4">
            <a:extLst>
              <a:ext uri="{FF2B5EF4-FFF2-40B4-BE49-F238E27FC236}">
                <a16:creationId xmlns:a16="http://schemas.microsoft.com/office/drawing/2014/main" id="{EDB1FDA7-A4C0-7A2E-2205-D803594CA91C}"/>
              </a:ext>
            </a:extLst>
          </p:cNvPr>
          <p:cNvSpPr>
            <a:spLocks noGrp="1"/>
          </p:cNvSpPr>
          <p:nvPr>
            <p:ph idx="4294967295"/>
          </p:nvPr>
        </p:nvSpPr>
        <p:spPr>
          <a:xfrm>
            <a:off x="466940" y="1688121"/>
            <a:ext cx="10515600" cy="3980189"/>
          </a:xfrm>
        </p:spPr>
        <p:txBody>
          <a:bodyPr/>
          <a:lstStyle/>
          <a:p>
            <a:r>
              <a:rPr lang="en-US" dirty="0"/>
              <a:t>Regression model</a:t>
            </a:r>
          </a:p>
          <a:p>
            <a:r>
              <a:rPr lang="de-DE" dirty="0"/>
              <a:t>Classification</a:t>
            </a:r>
            <a:r>
              <a:rPr lang="de-DE" sz="2000" dirty="0"/>
              <a:t> </a:t>
            </a:r>
            <a:r>
              <a:rPr lang="de-DE" sz="2000" dirty="0" err="1"/>
              <a:t>model</a:t>
            </a:r>
            <a:endParaRPr lang="de-DE" b="1" dirty="0"/>
          </a:p>
        </p:txBody>
      </p:sp>
    </p:spTree>
    <p:extLst>
      <p:ext uri="{BB962C8B-B14F-4D97-AF65-F5344CB8AC3E}">
        <p14:creationId xmlns:p14="http://schemas.microsoft.com/office/powerpoint/2010/main" val="406137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2F580-2241-C1C9-EAC1-78DBEC5D2BF5}"/>
              </a:ext>
            </a:extLst>
          </p:cNvPr>
          <p:cNvSpPr>
            <a:spLocks noGrp="1"/>
          </p:cNvSpPr>
          <p:nvPr>
            <p:ph type="title"/>
          </p:nvPr>
        </p:nvSpPr>
        <p:spPr>
          <a:xfrm>
            <a:off x="313035" y="97706"/>
            <a:ext cx="10515600" cy="1325563"/>
          </a:xfrm>
        </p:spPr>
        <p:txBody>
          <a:bodyPr/>
          <a:lstStyle/>
          <a:p>
            <a:r>
              <a:rPr lang="de-DE" dirty="0"/>
              <a:t>Ask!</a:t>
            </a:r>
          </a:p>
        </p:txBody>
      </p:sp>
      <p:sp>
        <p:nvSpPr>
          <p:cNvPr id="4" name="Inhaltsplatzhalter 2">
            <a:extLst>
              <a:ext uri="{FF2B5EF4-FFF2-40B4-BE49-F238E27FC236}">
                <a16:creationId xmlns:a16="http://schemas.microsoft.com/office/drawing/2014/main" id="{4934A515-531D-4949-8D03-2F9B1A48D223}"/>
              </a:ext>
            </a:extLst>
          </p:cNvPr>
          <p:cNvSpPr>
            <a:spLocks noGrp="1"/>
          </p:cNvSpPr>
          <p:nvPr>
            <p:ph idx="1"/>
          </p:nvPr>
        </p:nvSpPr>
        <p:spPr>
          <a:xfrm>
            <a:off x="313035" y="1751099"/>
            <a:ext cx="10515600" cy="2007085"/>
          </a:xfrm>
        </p:spPr>
        <p:txBody>
          <a:bodyPr/>
          <a:lstStyle/>
          <a:p>
            <a:pPr marL="0" indent="0" algn="l" fontAlgn="base">
              <a:buNone/>
            </a:pPr>
            <a:endParaRPr lang="en-US" i="0" dirty="0">
              <a:solidFill>
                <a:srgbClr val="222222"/>
              </a:solidFill>
              <a:effectLst/>
              <a:latin typeface="Droid Sans"/>
            </a:endParaRPr>
          </a:p>
          <a:p>
            <a:pPr fontAlgn="base"/>
            <a:r>
              <a:rPr lang="en-US" dirty="0"/>
              <a:t>Do not hesitate to ask!</a:t>
            </a:r>
          </a:p>
          <a:p>
            <a:pPr fontAlgn="base"/>
            <a:r>
              <a:rPr lang="en-US" dirty="0"/>
              <a:t>If something is not clear, stop me and ask.</a:t>
            </a:r>
          </a:p>
        </p:txBody>
      </p:sp>
    </p:spTree>
    <p:extLst>
      <p:ext uri="{BB962C8B-B14F-4D97-AF65-F5344CB8AC3E}">
        <p14:creationId xmlns:p14="http://schemas.microsoft.com/office/powerpoint/2010/main" val="502399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93D1-EE24-284B-815F-61C30707BF07}"/>
              </a:ext>
            </a:extLst>
          </p:cNvPr>
          <p:cNvSpPr>
            <a:spLocks noGrp="1"/>
          </p:cNvSpPr>
          <p:nvPr>
            <p:ph type="title"/>
          </p:nvPr>
        </p:nvSpPr>
        <p:spPr/>
        <p:txBody>
          <a:bodyPr/>
          <a:lstStyle/>
          <a:p>
            <a:r>
              <a:rPr lang="en-US" dirty="0"/>
              <a:t>KNN</a:t>
            </a:r>
            <a:endParaRPr lang="de-DE" dirty="0"/>
          </a:p>
        </p:txBody>
      </p:sp>
      <p:sp>
        <p:nvSpPr>
          <p:cNvPr id="8" name="Content Placeholder 7">
            <a:extLst>
              <a:ext uri="{FF2B5EF4-FFF2-40B4-BE49-F238E27FC236}">
                <a16:creationId xmlns:a16="http://schemas.microsoft.com/office/drawing/2014/main" id="{4CEF0F7C-BB89-0A74-146D-0471592BB475}"/>
              </a:ext>
            </a:extLst>
          </p:cNvPr>
          <p:cNvSpPr>
            <a:spLocks noGrp="1"/>
          </p:cNvSpPr>
          <p:nvPr>
            <p:ph idx="1"/>
          </p:nvPr>
        </p:nvSpPr>
        <p:spPr>
          <a:xfrm>
            <a:off x="441868" y="1542821"/>
            <a:ext cx="5128967" cy="3980189"/>
          </a:xfrm>
        </p:spPr>
        <p:txBody>
          <a:bodyPr/>
          <a:lstStyle/>
          <a:p>
            <a:r>
              <a:rPr lang="en-US" dirty="0"/>
              <a:t>KNN is one of the simplest machine learning algorithms for classification and regression </a:t>
            </a:r>
          </a:p>
          <a:p>
            <a:r>
              <a:rPr lang="en-US" dirty="0"/>
              <a:t>It is based on the intuitive idea that similar things exist in close proximity.</a:t>
            </a:r>
          </a:p>
          <a:p>
            <a:r>
              <a:rPr lang="en-US" dirty="0"/>
              <a:t>Think of it like looking for a restaurant. You'll likely choose a place that's similar to your favorite ones and is nearby.</a:t>
            </a:r>
            <a:endParaRPr lang="de-DE" dirty="0"/>
          </a:p>
        </p:txBody>
      </p:sp>
      <p:pic>
        <p:nvPicPr>
          <p:cNvPr id="1026" name="Picture 2">
            <a:extLst>
              <a:ext uri="{FF2B5EF4-FFF2-40B4-BE49-F238E27FC236}">
                <a16:creationId xmlns:a16="http://schemas.microsoft.com/office/drawing/2014/main" id="{9A870765-D8A3-9829-488C-7D5C7CF79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11805"/>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5D3EF0-DC12-AB87-3D4C-3C5DD0F4FF1D}"/>
              </a:ext>
            </a:extLst>
          </p:cNvPr>
          <p:cNvSpPr txBox="1"/>
          <p:nvPr/>
        </p:nvSpPr>
        <p:spPr>
          <a:xfrm>
            <a:off x="6169749" y="4657841"/>
            <a:ext cx="5787738" cy="369332"/>
          </a:xfrm>
          <a:prstGeom prst="rect">
            <a:avLst/>
          </a:prstGeom>
          <a:noFill/>
        </p:spPr>
        <p:txBody>
          <a:bodyPr wrap="none" rtlCol="0">
            <a:spAutoFit/>
          </a:bodyPr>
          <a:lstStyle/>
          <a:p>
            <a:r>
              <a:rPr lang="de-DE" dirty="0"/>
              <a:t>Source :https://medium.com/</a:t>
            </a:r>
            <a:r>
              <a:rPr lang="de-DE" dirty="0" err="1"/>
              <a:t>swlh</a:t>
            </a:r>
            <a:r>
              <a:rPr lang="de-DE" dirty="0"/>
              <a:t>/k-nearest-neighbor-ca2593d7a3c4</a:t>
            </a:r>
          </a:p>
        </p:txBody>
      </p:sp>
    </p:spTree>
    <p:extLst>
      <p:ext uri="{BB962C8B-B14F-4D97-AF65-F5344CB8AC3E}">
        <p14:creationId xmlns:p14="http://schemas.microsoft.com/office/powerpoint/2010/main" val="1858606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93D1-EE24-284B-815F-61C30707BF07}"/>
              </a:ext>
            </a:extLst>
          </p:cNvPr>
          <p:cNvSpPr>
            <a:spLocks noGrp="1"/>
          </p:cNvSpPr>
          <p:nvPr>
            <p:ph type="title"/>
          </p:nvPr>
        </p:nvSpPr>
        <p:spPr/>
        <p:txBody>
          <a:bodyPr/>
          <a:lstStyle/>
          <a:p>
            <a:r>
              <a:rPr lang="en-US" dirty="0"/>
              <a:t>KNN  Classification</a:t>
            </a:r>
            <a:endParaRPr lang="de-DE" dirty="0"/>
          </a:p>
        </p:txBody>
      </p:sp>
      <p:sp>
        <p:nvSpPr>
          <p:cNvPr id="3" name="Content Placeholder 2">
            <a:extLst>
              <a:ext uri="{FF2B5EF4-FFF2-40B4-BE49-F238E27FC236}">
                <a16:creationId xmlns:a16="http://schemas.microsoft.com/office/drawing/2014/main" id="{413856A8-84C1-7081-F1BD-85D85FD126DF}"/>
              </a:ext>
            </a:extLst>
          </p:cNvPr>
          <p:cNvSpPr txBox="1">
            <a:spLocks noGrp="1"/>
          </p:cNvSpPr>
          <p:nvPr>
            <p:ph idx="1"/>
          </p:nvPr>
        </p:nvSpPr>
        <p:spPr>
          <a:xfrm>
            <a:off x="396240" y="2183114"/>
            <a:ext cx="5791200" cy="3374578"/>
          </a:xfrm>
          <a:prstGeom prst="rect">
            <a:avLst/>
          </a:prstGeom>
          <a:noFill/>
        </p:spPr>
        <p:txBody>
          <a:bodyPr wrap="square">
            <a:spAutoFit/>
          </a:bodyPr>
          <a:lstStyle/>
          <a:p>
            <a:r>
              <a:rPr lang="en-US" dirty="0"/>
              <a:t>KNN works by comparing a new, unknown item to the nearest items from a dataset.</a:t>
            </a:r>
          </a:p>
          <a:p>
            <a:r>
              <a:rPr lang="en-US" dirty="0"/>
              <a:t>The 'K' in KNN stands for the number of neighbors you consider.</a:t>
            </a:r>
          </a:p>
          <a:p>
            <a:r>
              <a:rPr lang="en-US" dirty="0"/>
              <a:t>For example, if K=3, the algorithm looks at the three nearest neighbors to decide the category of the new item.</a:t>
            </a:r>
          </a:p>
          <a:p>
            <a:r>
              <a:rPr lang="en-US" dirty="0"/>
              <a:t>When K = 3, the new data point belongs to class A; however, when K = 6, the new data point belongs to class B.</a:t>
            </a:r>
            <a:endParaRPr lang="de-DE" dirty="0"/>
          </a:p>
        </p:txBody>
      </p:sp>
      <p:pic>
        <p:nvPicPr>
          <p:cNvPr id="2050" name="Picture 2">
            <a:extLst>
              <a:ext uri="{FF2B5EF4-FFF2-40B4-BE49-F238E27FC236}">
                <a16:creationId xmlns:a16="http://schemas.microsoft.com/office/drawing/2014/main" id="{B7E327A4-2224-EBE7-4AC0-C07B5A407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691" y="948203"/>
            <a:ext cx="5337069" cy="40028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560BC1-E083-1236-8AC9-959BEC3F65F9}"/>
              </a:ext>
            </a:extLst>
          </p:cNvPr>
          <p:cNvSpPr txBox="1"/>
          <p:nvPr/>
        </p:nvSpPr>
        <p:spPr>
          <a:xfrm>
            <a:off x="6699823" y="5058423"/>
            <a:ext cx="4854804" cy="923330"/>
          </a:xfrm>
          <a:prstGeom prst="rect">
            <a:avLst/>
          </a:prstGeom>
          <a:noFill/>
        </p:spPr>
        <p:txBody>
          <a:bodyPr wrap="square" rtlCol="0">
            <a:spAutoFit/>
          </a:bodyPr>
          <a:lstStyle/>
          <a:p>
            <a:r>
              <a:rPr lang="de-DE" dirty="0"/>
              <a:t>Source :https://medium.com/@bengikoseoglu/why-log-loss-metric-shouldnt-be-used-to-evaluate-nearest-neighbour-classification-1fe314f460a2</a:t>
            </a:r>
          </a:p>
        </p:txBody>
      </p:sp>
    </p:spTree>
    <p:extLst>
      <p:ext uri="{BB962C8B-B14F-4D97-AF65-F5344CB8AC3E}">
        <p14:creationId xmlns:p14="http://schemas.microsoft.com/office/powerpoint/2010/main" val="33396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D832-66AA-5AA6-B76E-5A453A542FC7}"/>
              </a:ext>
            </a:extLst>
          </p:cNvPr>
          <p:cNvSpPr>
            <a:spLocks noGrp="1"/>
          </p:cNvSpPr>
          <p:nvPr>
            <p:ph type="title"/>
          </p:nvPr>
        </p:nvSpPr>
        <p:spPr>
          <a:xfrm>
            <a:off x="313035" y="97706"/>
            <a:ext cx="10515600" cy="667839"/>
          </a:xfrm>
        </p:spPr>
        <p:txBody>
          <a:bodyPr/>
          <a:lstStyle/>
          <a:p>
            <a:r>
              <a:rPr lang="de-DE" dirty="0"/>
              <a:t>KNN </a:t>
            </a:r>
            <a:r>
              <a:rPr lang="de-DE" dirty="0" err="1"/>
              <a:t>regression</a:t>
            </a:r>
            <a:r>
              <a:rPr lang="de-DE" dirty="0"/>
              <a:t> </a:t>
            </a:r>
          </a:p>
        </p:txBody>
      </p:sp>
      <p:sp>
        <p:nvSpPr>
          <p:cNvPr id="3" name="Content Placeholder 2">
            <a:extLst>
              <a:ext uri="{FF2B5EF4-FFF2-40B4-BE49-F238E27FC236}">
                <a16:creationId xmlns:a16="http://schemas.microsoft.com/office/drawing/2014/main" id="{46FEBCA6-9824-4504-E2CD-81156FE5D83C}"/>
              </a:ext>
            </a:extLst>
          </p:cNvPr>
          <p:cNvSpPr>
            <a:spLocks noGrp="1"/>
          </p:cNvSpPr>
          <p:nvPr>
            <p:ph idx="1"/>
          </p:nvPr>
        </p:nvSpPr>
        <p:spPr>
          <a:xfrm>
            <a:off x="89754" y="950211"/>
            <a:ext cx="6521358" cy="5810083"/>
          </a:xfrm>
        </p:spPr>
        <p:txBody>
          <a:bodyPr/>
          <a:lstStyle/>
          <a:p>
            <a:r>
              <a:rPr lang="de-DE" sz="1600" dirty="0"/>
              <a:t> </a:t>
            </a:r>
            <a:r>
              <a:rPr lang="de-DE" sz="1600" dirty="0" err="1"/>
              <a:t>Distance</a:t>
            </a:r>
            <a:r>
              <a:rPr lang="de-DE" sz="1600" dirty="0"/>
              <a:t> </a:t>
            </a:r>
            <a:r>
              <a:rPr lang="de-DE" sz="1600" dirty="0" err="1"/>
              <a:t>metrics</a:t>
            </a:r>
            <a:endParaRPr lang="de-DE" sz="1600" dirty="0"/>
          </a:p>
          <a:p>
            <a:pPr lvl="1"/>
            <a:r>
              <a:rPr lang="de-DE" sz="1600" dirty="0" err="1"/>
              <a:t>Euclidean</a:t>
            </a:r>
            <a:r>
              <a:rPr lang="de-DE" sz="1600" dirty="0"/>
              <a:t> </a:t>
            </a:r>
            <a:r>
              <a:rPr lang="de-DE" sz="1600" dirty="0" err="1"/>
              <a:t>Distance</a:t>
            </a:r>
            <a:r>
              <a:rPr lang="de-DE" sz="1600" dirty="0"/>
              <a:t>: </a:t>
            </a:r>
          </a:p>
          <a:p>
            <a:pPr lvl="1"/>
            <a:r>
              <a:rPr lang="de-DE" sz="1600" dirty="0"/>
              <a:t>Manhattan </a:t>
            </a:r>
            <a:r>
              <a:rPr lang="de-DE" sz="1600" dirty="0" err="1"/>
              <a:t>Distance</a:t>
            </a:r>
            <a:endParaRPr lang="de-DE" sz="1600" dirty="0"/>
          </a:p>
          <a:p>
            <a:pPr lvl="1"/>
            <a:r>
              <a:rPr lang="de-DE" sz="1600" dirty="0"/>
              <a:t>Minkowski </a:t>
            </a:r>
            <a:r>
              <a:rPr lang="de-DE" sz="1600" dirty="0" err="1"/>
              <a:t>Distance</a:t>
            </a:r>
            <a:endParaRPr lang="de-DE" sz="1600" dirty="0"/>
          </a:p>
          <a:p>
            <a:r>
              <a:rPr lang="en-US" sz="1600" dirty="0"/>
              <a:t>KNN's performance is highly sensitive to the scale of data because distance metrics are influenced by the magnitude of the features.</a:t>
            </a:r>
          </a:p>
          <a:p>
            <a:r>
              <a:rPr lang="en-US" sz="1600" dirty="0"/>
              <a:t>Different features can have different scales (e.g., height in centimeters and weight in kilograms).</a:t>
            </a:r>
          </a:p>
          <a:p>
            <a:r>
              <a:rPr lang="en-US" sz="1600" dirty="0"/>
              <a:t>Before applying KNN, it's essential to normalize or standardize the data so that each feature contributes equally to the distance calculations.</a:t>
            </a:r>
          </a:p>
          <a:p>
            <a:r>
              <a:rPr lang="en-US" sz="1600" dirty="0"/>
              <a:t>Normalization typically means scaling features to a range of [0, 1], while Standardization transforms data to have a mean of 0 and a standard deviation of 1.</a:t>
            </a:r>
            <a:endParaRPr lang="de-DE" sz="1600" dirty="0"/>
          </a:p>
        </p:txBody>
      </p:sp>
      <p:sp>
        <p:nvSpPr>
          <p:cNvPr id="4" name="TextBox 3">
            <a:extLst>
              <a:ext uri="{FF2B5EF4-FFF2-40B4-BE49-F238E27FC236}">
                <a16:creationId xmlns:a16="http://schemas.microsoft.com/office/drawing/2014/main" id="{19067835-59FC-BD8A-D9A7-8FF6274176AE}"/>
              </a:ext>
            </a:extLst>
          </p:cNvPr>
          <p:cNvSpPr txBox="1"/>
          <p:nvPr/>
        </p:nvSpPr>
        <p:spPr>
          <a:xfrm>
            <a:off x="6785037" y="5267779"/>
            <a:ext cx="4467057" cy="369332"/>
          </a:xfrm>
          <a:prstGeom prst="rect">
            <a:avLst/>
          </a:prstGeom>
          <a:noFill/>
        </p:spPr>
        <p:txBody>
          <a:bodyPr wrap="none" rtlCol="0">
            <a:spAutoFit/>
          </a:bodyPr>
          <a:lstStyle/>
          <a:p>
            <a:r>
              <a:rPr lang="de-DE" dirty="0"/>
              <a:t>Source :https://byjus.com/</a:t>
            </a:r>
            <a:r>
              <a:rPr lang="de-DE" dirty="0" err="1"/>
              <a:t>maths</a:t>
            </a:r>
            <a:r>
              <a:rPr lang="de-DE" dirty="0"/>
              <a:t>/</a:t>
            </a:r>
            <a:r>
              <a:rPr lang="de-DE" dirty="0" err="1"/>
              <a:t>euclidean-distance</a:t>
            </a:r>
            <a:r>
              <a:rPr lang="de-DE" dirty="0"/>
              <a:t>/</a:t>
            </a:r>
          </a:p>
        </p:txBody>
      </p:sp>
      <p:sp>
        <p:nvSpPr>
          <p:cNvPr id="6" name="TextBox 5">
            <a:extLst>
              <a:ext uri="{FF2B5EF4-FFF2-40B4-BE49-F238E27FC236}">
                <a16:creationId xmlns:a16="http://schemas.microsoft.com/office/drawing/2014/main" id="{25D6B0CB-5FA9-6630-5A88-DAB4C5669EED}"/>
              </a:ext>
            </a:extLst>
          </p:cNvPr>
          <p:cNvSpPr txBox="1"/>
          <p:nvPr/>
        </p:nvSpPr>
        <p:spPr>
          <a:xfrm>
            <a:off x="7765542" y="544519"/>
            <a:ext cx="2210562" cy="369332"/>
          </a:xfrm>
          <a:prstGeom prst="rect">
            <a:avLst/>
          </a:prstGeom>
          <a:noFill/>
        </p:spPr>
        <p:txBody>
          <a:bodyPr wrap="square">
            <a:spAutoFit/>
          </a:bodyPr>
          <a:lstStyle/>
          <a:p>
            <a:r>
              <a:rPr lang="de-DE" dirty="0" err="1"/>
              <a:t>Euclidean</a:t>
            </a:r>
            <a:r>
              <a:rPr lang="de-DE" dirty="0"/>
              <a:t> </a:t>
            </a:r>
            <a:r>
              <a:rPr lang="de-DE" dirty="0" err="1"/>
              <a:t>Distance</a:t>
            </a:r>
            <a:r>
              <a:rPr lang="de-DE" dirty="0"/>
              <a:t>: </a:t>
            </a:r>
          </a:p>
        </p:txBody>
      </p:sp>
      <p:pic>
        <p:nvPicPr>
          <p:cNvPr id="8" name="Picture 7">
            <a:extLst>
              <a:ext uri="{FF2B5EF4-FFF2-40B4-BE49-F238E27FC236}">
                <a16:creationId xmlns:a16="http://schemas.microsoft.com/office/drawing/2014/main" id="{DE765A3D-ABA3-3500-6F2B-2AF72E1A4FDD}"/>
              </a:ext>
            </a:extLst>
          </p:cNvPr>
          <p:cNvPicPr>
            <a:picLocks noChangeAspect="1"/>
          </p:cNvPicPr>
          <p:nvPr/>
        </p:nvPicPr>
        <p:blipFill>
          <a:blip r:embed="rId2"/>
          <a:stretch>
            <a:fillRect/>
          </a:stretch>
        </p:blipFill>
        <p:spPr>
          <a:xfrm>
            <a:off x="7060946" y="950211"/>
            <a:ext cx="4544059" cy="4020111"/>
          </a:xfrm>
          <a:prstGeom prst="rect">
            <a:avLst/>
          </a:prstGeom>
        </p:spPr>
      </p:pic>
    </p:spTree>
    <p:extLst>
      <p:ext uri="{BB962C8B-B14F-4D97-AF65-F5344CB8AC3E}">
        <p14:creationId xmlns:p14="http://schemas.microsoft.com/office/powerpoint/2010/main" val="2281148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93D1-EE24-284B-815F-61C30707BF07}"/>
              </a:ext>
            </a:extLst>
          </p:cNvPr>
          <p:cNvSpPr>
            <a:spLocks noGrp="1"/>
          </p:cNvSpPr>
          <p:nvPr>
            <p:ph type="title"/>
          </p:nvPr>
        </p:nvSpPr>
        <p:spPr/>
        <p:txBody>
          <a:bodyPr/>
          <a:lstStyle/>
          <a:p>
            <a:r>
              <a:rPr lang="en-US" dirty="0"/>
              <a:t>Pros and Cons of KNN</a:t>
            </a:r>
            <a:endParaRPr lang="de-DE" dirty="0"/>
          </a:p>
        </p:txBody>
      </p:sp>
      <p:sp>
        <p:nvSpPr>
          <p:cNvPr id="3" name="Content Placeholder 2">
            <a:extLst>
              <a:ext uri="{FF2B5EF4-FFF2-40B4-BE49-F238E27FC236}">
                <a16:creationId xmlns:a16="http://schemas.microsoft.com/office/drawing/2014/main" id="{413856A8-84C1-7081-F1BD-85D85FD126DF}"/>
              </a:ext>
            </a:extLst>
          </p:cNvPr>
          <p:cNvSpPr txBox="1">
            <a:spLocks noGrp="1"/>
          </p:cNvSpPr>
          <p:nvPr>
            <p:ph idx="1"/>
          </p:nvPr>
        </p:nvSpPr>
        <p:spPr>
          <a:xfrm>
            <a:off x="313035" y="1134730"/>
            <a:ext cx="5791200" cy="5895781"/>
          </a:xfrm>
          <a:prstGeom prst="rect">
            <a:avLst/>
          </a:prstGeom>
          <a:noFill/>
        </p:spPr>
        <p:txBody>
          <a:bodyPr wrap="square">
            <a:spAutoFit/>
          </a:bodyPr>
          <a:lstStyle/>
          <a:p>
            <a:r>
              <a:rPr lang="en-US" dirty="0"/>
              <a:t>Pros:</a:t>
            </a:r>
          </a:p>
          <a:p>
            <a:pPr lvl="1"/>
            <a:r>
              <a:rPr lang="en-US" dirty="0"/>
              <a:t>Simple and easy to implement.</a:t>
            </a:r>
          </a:p>
          <a:p>
            <a:pPr lvl="1"/>
            <a:r>
              <a:rPr lang="en-US" dirty="0"/>
              <a:t>No need to build a model, tune several parameters, or make additional assumptions.</a:t>
            </a:r>
          </a:p>
          <a:p>
            <a:pPr lvl="1"/>
            <a:r>
              <a:rPr lang="en-US" dirty="0"/>
              <a:t>The algorithm is versatile. It can be used for classification, regression, and search.</a:t>
            </a:r>
          </a:p>
          <a:p>
            <a:r>
              <a:rPr lang="en-US" dirty="0"/>
              <a:t>Cons:</a:t>
            </a:r>
          </a:p>
          <a:p>
            <a:pPr marL="896938" lvl="1" indent="-439738">
              <a:lnSpc>
                <a:spcPct val="120000"/>
              </a:lnSpc>
              <a:spcBef>
                <a:spcPts val="500"/>
              </a:spcBef>
              <a:spcAft>
                <a:spcPts val="700"/>
              </a:spcAft>
              <a:buClr>
                <a:srgbClr val="DB0031"/>
              </a:buClr>
              <a:buFont typeface="Wingdings" panose="05000000000000000000" pitchFamily="2" charset="2"/>
              <a:buChar char="§"/>
            </a:pPr>
            <a:r>
              <a:rPr lang="en-US" dirty="0"/>
              <a:t>Computationally expensive because it requires distance calculations for each instance.</a:t>
            </a:r>
          </a:p>
          <a:p>
            <a:pPr marL="896938" lvl="1" indent="-439738">
              <a:lnSpc>
                <a:spcPct val="120000"/>
              </a:lnSpc>
              <a:spcBef>
                <a:spcPts val="500"/>
              </a:spcBef>
              <a:spcAft>
                <a:spcPts val="700"/>
              </a:spcAft>
              <a:buClr>
                <a:srgbClr val="DB0031"/>
              </a:buClr>
              <a:buFont typeface="Wingdings" panose="05000000000000000000" pitchFamily="2" charset="2"/>
              <a:buChar char="§"/>
            </a:pPr>
            <a:r>
              <a:rPr lang="en-US" dirty="0"/>
              <a:t>Not ideal for large datasets or datasets with many features.</a:t>
            </a:r>
          </a:p>
          <a:p>
            <a:pPr marL="896938" lvl="1" indent="-439738">
              <a:lnSpc>
                <a:spcPct val="120000"/>
              </a:lnSpc>
              <a:spcBef>
                <a:spcPts val="500"/>
              </a:spcBef>
              <a:spcAft>
                <a:spcPts val="700"/>
              </a:spcAft>
              <a:buClr>
                <a:srgbClr val="DB0031"/>
              </a:buClr>
              <a:buFont typeface="Wingdings" panose="05000000000000000000" pitchFamily="2" charset="2"/>
              <a:buChar char="§"/>
            </a:pPr>
            <a:r>
              <a:rPr lang="en-US" dirty="0"/>
              <a:t>Sensitive to the scale of data and irrelevant features.</a:t>
            </a:r>
          </a:p>
          <a:p>
            <a:endParaRPr lang="en-US" dirty="0"/>
          </a:p>
          <a:p>
            <a:pPr marL="457200" lvl="1" indent="0">
              <a:buNone/>
            </a:pPr>
            <a:endParaRPr lang="de-DE" dirty="0"/>
          </a:p>
        </p:txBody>
      </p:sp>
      <p:pic>
        <p:nvPicPr>
          <p:cNvPr id="3074" name="Picture 2">
            <a:extLst>
              <a:ext uri="{FF2B5EF4-FFF2-40B4-BE49-F238E27FC236}">
                <a16:creationId xmlns:a16="http://schemas.microsoft.com/office/drawing/2014/main" id="{B7BAF675-FBE3-424F-94F9-6E0C65528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524" y="1037584"/>
            <a:ext cx="5236173" cy="30450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8FA2329-4468-2B0E-D70C-E79FB4548FBC}"/>
              </a:ext>
            </a:extLst>
          </p:cNvPr>
          <p:cNvSpPr txBox="1"/>
          <p:nvPr/>
        </p:nvSpPr>
        <p:spPr>
          <a:xfrm>
            <a:off x="6615828" y="4561315"/>
            <a:ext cx="4637987" cy="646331"/>
          </a:xfrm>
          <a:prstGeom prst="rect">
            <a:avLst/>
          </a:prstGeom>
          <a:noFill/>
        </p:spPr>
        <p:txBody>
          <a:bodyPr wrap="square" rtlCol="0">
            <a:spAutoFit/>
          </a:bodyPr>
          <a:lstStyle/>
          <a:p>
            <a:r>
              <a:rPr lang="de-DE" dirty="0"/>
              <a:t>Source :https://medium.com/@anuuz.soni/advantages-and-disadvantages-of-knn-ee06599b9336</a:t>
            </a:r>
          </a:p>
        </p:txBody>
      </p:sp>
    </p:spTree>
    <p:extLst>
      <p:ext uri="{BB962C8B-B14F-4D97-AF65-F5344CB8AC3E}">
        <p14:creationId xmlns:p14="http://schemas.microsoft.com/office/powerpoint/2010/main" val="248448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BDA2-CAEF-856E-2272-EA555234DE30}"/>
              </a:ext>
            </a:extLst>
          </p:cNvPr>
          <p:cNvSpPr>
            <a:spLocks noGrp="1"/>
          </p:cNvSpPr>
          <p:nvPr>
            <p:ph type="title"/>
          </p:nvPr>
        </p:nvSpPr>
        <p:spPr/>
        <p:txBody>
          <a:bodyPr/>
          <a:lstStyle/>
          <a:p>
            <a:r>
              <a:rPr lang="de-DE" dirty="0"/>
              <a:t>Delete </a:t>
            </a:r>
            <a:r>
              <a:rPr lang="de-DE" dirty="0" err="1"/>
              <a:t>this</a:t>
            </a:r>
            <a:r>
              <a:rPr lang="de-DE" dirty="0"/>
              <a:t> </a:t>
            </a:r>
            <a:r>
              <a:rPr lang="de-DE" dirty="0" err="1"/>
              <a:t>slide</a:t>
            </a:r>
            <a:endParaRPr lang="de-DE" dirty="0"/>
          </a:p>
        </p:txBody>
      </p:sp>
      <p:sp>
        <p:nvSpPr>
          <p:cNvPr id="3" name="Content Placeholder 2">
            <a:extLst>
              <a:ext uri="{FF2B5EF4-FFF2-40B4-BE49-F238E27FC236}">
                <a16:creationId xmlns:a16="http://schemas.microsoft.com/office/drawing/2014/main" id="{D2BFB6DC-726A-1A6A-DE8C-637D4C53E430}"/>
              </a:ext>
            </a:extLst>
          </p:cNvPr>
          <p:cNvSpPr>
            <a:spLocks noGrp="1"/>
          </p:cNvSpPr>
          <p:nvPr>
            <p:ph idx="1"/>
          </p:nvPr>
        </p:nvSpPr>
        <p:spPr/>
        <p:txBody>
          <a:bodyPr/>
          <a:lstStyle/>
          <a:p>
            <a:r>
              <a:rPr lang="en-US" sz="800" dirty="0"/>
              <a:t>Lazy Learning Algorithm: KNN is a non-parametric, instance-based learning algorithm. It's termed 'lazy' because it doesn't learn a discriminative function from the training data but 'memorizes' the dataset instead.</a:t>
            </a:r>
          </a:p>
          <a:p>
            <a:r>
              <a:rPr lang="en-US" sz="800" dirty="0"/>
              <a:t>Curse of Dimensionality: KNN suffers from the curse of dimensionality. As the number of features (dimensions) grows, the volume of the feature space increases, and the available data become sparse. This sparsity makes it difficult for KNN to find nearest neighbors in high-dimensional space, as all points are far away from each other.</a:t>
            </a:r>
          </a:p>
          <a:p>
            <a:r>
              <a:rPr lang="en-US" sz="800" dirty="0"/>
              <a:t>Distance Metric Sensitivity: KNN's performance is heavily reliant on the choice of the distance metric. Real-world data might not always be linearly separable or uniformly distributed, and certain distance metrics may perform better than others.</a:t>
            </a:r>
          </a:p>
          <a:p>
            <a:r>
              <a:rPr lang="en-US" sz="800" dirty="0"/>
              <a:t>Outlier Sensitivity: KNN can be sensitive to outliers, which are data points that significantly differ from other observations. Outliers can skew the results of KNN, as they might be included in the set of K nearest neighbors.</a:t>
            </a:r>
          </a:p>
          <a:p>
            <a:r>
              <a:rPr lang="en-US" sz="800" dirty="0"/>
              <a:t>Imbalanced Data: If the dataset is imbalanced (i.e., one class is significantly more frequent than the other), KNN can be biased towards the majority class. Techniques like resampling the dataset or using different weights for the classes can help mitigate this.</a:t>
            </a:r>
          </a:p>
          <a:p>
            <a:r>
              <a:rPr lang="en-US" sz="800" dirty="0"/>
              <a:t>Optimal K Selection: The choice of K has a profound impact on the KNN algorithm. A smaller value of K makes the model more prone to overfitting, while a larger K value makes the model more resistant to outliers but may also lead to underfitting.</a:t>
            </a:r>
          </a:p>
          <a:p>
            <a:r>
              <a:rPr lang="en-US" sz="800" dirty="0"/>
              <a:t>Feature Relevance: KNN assumes that all features are equally important, which is not always the case. Feature selection or dimensionality reduction techniques like PCA (Principal Component Analysis) can be crucial for improving KNN's performance.</a:t>
            </a:r>
          </a:p>
          <a:p>
            <a:r>
              <a:rPr lang="en-US" sz="800" dirty="0"/>
              <a:t>Data Preprocessing: Due to its reliance on distance calculations, preprocessing steps like feature scaling (normalization or standardization) and dealing with missing values are vital to ensure that KNN performs optimally.</a:t>
            </a:r>
          </a:p>
          <a:p>
            <a:r>
              <a:rPr lang="en-US" sz="800" dirty="0"/>
              <a:t>Ensemble Methods: To improve the predictive performance and robustness of KNN, it can be used as a part of ensemble methods, like bagging and boosting, which combine the predictions of multiple KNN models.</a:t>
            </a:r>
          </a:p>
          <a:p>
            <a:r>
              <a:rPr lang="en-US" sz="800" dirty="0"/>
              <a:t>Local vs. Global Model: KNN inherently acts as a local model, as predictions are entirely based on the nearest neighbors of each query point. This local nature allows KNN to capture complex decision boundaries that global models might miss.</a:t>
            </a:r>
            <a:endParaRPr lang="de-DE" sz="800" dirty="0"/>
          </a:p>
        </p:txBody>
      </p:sp>
    </p:spTree>
    <p:extLst>
      <p:ext uri="{BB962C8B-B14F-4D97-AF65-F5344CB8AC3E}">
        <p14:creationId xmlns:p14="http://schemas.microsoft.com/office/powerpoint/2010/main" val="354807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35DFACA-6041-45B0-A832-812CE00047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9300" y="1510039"/>
            <a:ext cx="2279674" cy="514660"/>
          </a:xfrm>
          <a:prstGeom prst="rect">
            <a:avLst/>
          </a:prstGeom>
        </p:spPr>
      </p:pic>
      <p:pic>
        <p:nvPicPr>
          <p:cNvPr id="3" name="Grafik 2">
            <a:extLst>
              <a:ext uri="{FF2B5EF4-FFF2-40B4-BE49-F238E27FC236}">
                <a16:creationId xmlns:a16="http://schemas.microsoft.com/office/drawing/2014/main" id="{88122887-9268-46C6-A50E-D3DD13CDC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7606" y="266700"/>
            <a:ext cx="3481368" cy="1028700"/>
          </a:xfrm>
          <a:prstGeom prst="rect">
            <a:avLst/>
          </a:prstGeom>
        </p:spPr>
      </p:pic>
    </p:spTree>
    <p:extLst>
      <p:ext uri="{BB962C8B-B14F-4D97-AF65-F5344CB8AC3E}">
        <p14:creationId xmlns:p14="http://schemas.microsoft.com/office/powerpoint/2010/main" val="2761137386"/>
      </p:ext>
    </p:extLst>
  </p:cSld>
  <p:clrMapOvr>
    <a:masterClrMapping/>
  </p:clrMapOvr>
</p:sld>
</file>

<file path=ppt/theme/theme1.xml><?xml version="1.0" encoding="utf-8"?>
<a:theme xmlns:a="http://schemas.openxmlformats.org/drawingml/2006/main" name="Office">
  <a:themeElements>
    <a:clrScheme name="itn Farben">
      <a:dk1>
        <a:srgbClr val="484847"/>
      </a:dk1>
      <a:lt1>
        <a:sysClr val="window" lastClr="FFFFFF"/>
      </a:lt1>
      <a:dk2>
        <a:srgbClr val="DB0031"/>
      </a:dk2>
      <a:lt2>
        <a:srgbClr val="E7E6E6"/>
      </a:lt2>
      <a:accent1>
        <a:srgbClr val="1B537D"/>
      </a:accent1>
      <a:accent2>
        <a:srgbClr val="3977B7"/>
      </a:accent2>
      <a:accent3>
        <a:srgbClr val="659AD2"/>
      </a:accent3>
      <a:accent4>
        <a:srgbClr val="A0C9E8"/>
      </a:accent4>
      <a:accent5>
        <a:srgbClr val="BAD7ED"/>
      </a:accent5>
      <a:accent6>
        <a:srgbClr val="DEEBF6"/>
      </a:accent6>
      <a:hlink>
        <a:srgbClr val="FF0031"/>
      </a:hlink>
      <a:folHlink>
        <a:srgbClr val="FF0031"/>
      </a:folHlink>
    </a:clrScheme>
    <a:fontScheme name="Benutzerdefiniert 1">
      <a:majorFont>
        <a:latin typeface="Arial Nova Cond Light"/>
        <a:ea typeface=""/>
        <a:cs typeface=""/>
      </a:majorFont>
      <a:minorFont>
        <a:latin typeface="Arial Nova Con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Presentation it-novum" id="{5AA352B2-82D1-48AF-90A4-EB886B400AA0}" vid="{C95AD5F1-E548-478B-9A4F-5BA9A510FB39}"/>
    </a:ext>
  </a:extLst>
</a:theme>
</file>

<file path=ppt/theme/theme2.xml><?xml version="1.0" encoding="utf-8"?>
<a:theme xmlns:a="http://schemas.openxmlformats.org/drawingml/2006/main" name="Office">
  <a:themeElements>
    <a:clrScheme name="itn Farben">
      <a:dk1>
        <a:srgbClr val="484847"/>
      </a:dk1>
      <a:lt1>
        <a:sysClr val="window" lastClr="FFFFFF"/>
      </a:lt1>
      <a:dk2>
        <a:srgbClr val="DB0031"/>
      </a:dk2>
      <a:lt2>
        <a:srgbClr val="E7E6E6"/>
      </a:lt2>
      <a:accent1>
        <a:srgbClr val="1B537D"/>
      </a:accent1>
      <a:accent2>
        <a:srgbClr val="3977B7"/>
      </a:accent2>
      <a:accent3>
        <a:srgbClr val="659AD2"/>
      </a:accent3>
      <a:accent4>
        <a:srgbClr val="A0C9E8"/>
      </a:accent4>
      <a:accent5>
        <a:srgbClr val="BAD7ED"/>
      </a:accent5>
      <a:accent6>
        <a:srgbClr val="DEEBF6"/>
      </a:accent6>
      <a:hlink>
        <a:srgbClr val="FF0031"/>
      </a:hlink>
      <a:folHlink>
        <a:srgbClr val="FF0031"/>
      </a:folHlink>
    </a:clrScheme>
    <a:fontScheme name="Benutzerdefiniert 1">
      <a:majorFont>
        <a:latin typeface="Arial Nova Cond Light"/>
        <a:ea typeface=""/>
        <a:cs typeface=""/>
      </a:majorFont>
      <a:minorFont>
        <a:latin typeface="Arial Nova Con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Presentation it-novum" id="{5AA352B2-82D1-48AF-90A4-EB886B400AA0}" vid="{C95AD5F1-E548-478B-9A4F-5BA9A510FB39}"/>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961A15ED64CA74B8A8B7A0091ABC1C5" ma:contentTypeVersion="12" ma:contentTypeDescription="Ein neues Dokument erstellen." ma:contentTypeScope="" ma:versionID="4bb8348748bc5a32ceaec4fca60f0cbb">
  <xsd:schema xmlns:xsd="http://www.w3.org/2001/XMLSchema" xmlns:xs="http://www.w3.org/2001/XMLSchema" xmlns:p="http://schemas.microsoft.com/office/2006/metadata/properties" xmlns:ns3="1d59951e-9f4e-4ecc-9dd5-4ac655295245" xmlns:ns4="64f9f73b-d5a1-43fb-ba6b-855a2f4e6dd1" targetNamespace="http://schemas.microsoft.com/office/2006/metadata/properties" ma:root="true" ma:fieldsID="a736937815ee667d2f293a66fa632805" ns3:_="" ns4:_="">
    <xsd:import namespace="1d59951e-9f4e-4ecc-9dd5-4ac655295245"/>
    <xsd:import namespace="64f9f73b-d5a1-43fb-ba6b-855a2f4e6dd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59951e-9f4e-4ecc-9dd5-4ac655295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4f9f73b-d5a1-43fb-ba6b-855a2f4e6dd1"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64f9f73b-d5a1-43fb-ba6b-855a2f4e6dd1">
      <UserInfo>
        <DisplayName>Haupt, Tom</DisplayName>
        <AccountId>46</AccountId>
        <AccountType/>
      </UserInfo>
      <UserInfo>
        <DisplayName>Müller, Olaf</DisplayName>
        <AccountId>100</AccountId>
        <AccountType/>
      </UserInfo>
    </SharedWithUsers>
    <_activity xmlns="1d59951e-9f4e-4ecc-9dd5-4ac655295245" xsi:nil="true"/>
  </documentManagement>
</p:properties>
</file>

<file path=customXml/itemProps1.xml><?xml version="1.0" encoding="utf-8"?>
<ds:datastoreItem xmlns:ds="http://schemas.openxmlformats.org/officeDocument/2006/customXml" ds:itemID="{FCBB8D1B-0198-4057-A073-52434EEE16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59951e-9f4e-4ecc-9dd5-4ac655295245"/>
    <ds:schemaRef ds:uri="64f9f73b-d5a1-43fb-ba6b-855a2f4e6d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B6733B-909E-430C-87BA-347CAA391377}">
  <ds:schemaRefs>
    <ds:schemaRef ds:uri="http://schemas.microsoft.com/sharepoint/v3/contenttype/forms"/>
  </ds:schemaRefs>
</ds:datastoreItem>
</file>

<file path=customXml/itemProps3.xml><?xml version="1.0" encoding="utf-8"?>
<ds:datastoreItem xmlns:ds="http://schemas.openxmlformats.org/officeDocument/2006/customXml" ds:itemID="{302B5F44-BDC5-4880-A12B-6E776FEB9EA3}">
  <ds:schemaRefs>
    <ds:schemaRef ds:uri="1d59951e-9f4e-4ecc-9dd5-4ac655295245"/>
    <ds:schemaRef ds:uri="http://purl.org/dc/elements/1.1/"/>
    <ds:schemaRef ds:uri="http://purl.org/dc/dcmitype/"/>
    <ds:schemaRef ds:uri="http://www.w3.org/XML/1998/namespace"/>
    <ds:schemaRef ds:uri="http://schemas.openxmlformats.org/package/2006/metadata/core-properties"/>
    <ds:schemaRef ds:uri="http://schemas.microsoft.com/office/infopath/2007/PartnerControls"/>
    <ds:schemaRef ds:uri="http://schemas.microsoft.com/office/2006/metadata/properties"/>
    <ds:schemaRef ds:uri="http://purl.org/dc/terms/"/>
    <ds:schemaRef ds:uri="http://schemas.microsoft.com/office/2006/documentManagement/types"/>
    <ds:schemaRef ds:uri="64f9f73b-d5a1-43fb-ba6b-855a2f4e6dd1"/>
  </ds:schemaRefs>
</ds:datastoreItem>
</file>

<file path=docProps/app.xml><?xml version="1.0" encoding="utf-8"?>
<Properties xmlns="http://schemas.openxmlformats.org/officeDocument/2006/extended-properties" xmlns:vt="http://schemas.openxmlformats.org/officeDocument/2006/docPropsVTypes">
  <Template/>
  <TotalTime>0</TotalTime>
  <Words>872</Words>
  <Application>Microsoft Office PowerPoint</Application>
  <PresentationFormat>Widescreen</PresentationFormat>
  <Paragraphs>55</Paragraphs>
  <Slides>9</Slides>
  <Notes>1</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Arial Nova Cond Light</vt:lpstr>
      <vt:lpstr>Calibri</vt:lpstr>
      <vt:lpstr>Courier New</vt:lpstr>
      <vt:lpstr>Droid Sans</vt:lpstr>
      <vt:lpstr>Symbol</vt:lpstr>
      <vt:lpstr>Wingdings</vt:lpstr>
      <vt:lpstr>Office</vt:lpstr>
      <vt:lpstr>Office</vt:lpstr>
      <vt:lpstr>PowerPoint Presentation</vt:lpstr>
      <vt:lpstr>Agenda</vt:lpstr>
      <vt:lpstr>Ask!</vt:lpstr>
      <vt:lpstr>KNN</vt:lpstr>
      <vt:lpstr>KNN  Classification</vt:lpstr>
      <vt:lpstr>KNN regression </vt:lpstr>
      <vt:lpstr>Pros and Cons of KNN</vt:lpstr>
      <vt:lpstr>Delete this slide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EIM Intro</dc:title>
  <dc:subject/>
  <dc:creator>it-novum GmbH</dc:creator>
  <cp:keywords/>
  <dc:description/>
  <cp:lastModifiedBy>Abdullayev, Huseyn</cp:lastModifiedBy>
  <cp:revision>13</cp:revision>
  <dcterms:created xsi:type="dcterms:W3CDTF">2020-03-27T06:58:53Z</dcterms:created>
  <dcterms:modified xsi:type="dcterms:W3CDTF">2024-01-19T14:40:18Z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0x010100B961A15ED64CA74B8A8B7A0091ABC1C5</vt:lpwstr>
  </property>
  <property fmtid="{D5CDD505-2E9C-101B-9397-08002B2CF9AE}" pid="3" name="MediaServiceImageTags">
    <vt:lpwstr/>
  </property>
</Properties>
</file>